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5" d="100"/>
          <a:sy n="155" d="100"/>
        </p:scale>
        <p:origin x="-402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6000">
              <a:srgbClr val="FF7C80"/>
            </a:gs>
            <a:gs pos="4000">
              <a:srgbClr val="FF7C80"/>
            </a:gs>
            <a:gs pos="65000">
              <a:schemeClr val="accent2">
                <a:lumMod val="20000"/>
                <a:lumOff val="80000"/>
              </a:schemeClr>
            </a:gs>
            <a:gs pos="35000">
              <a:schemeClr val="accent2">
                <a:lumMod val="20000"/>
                <a:lumOff val="80000"/>
              </a:schemeClr>
            </a:gs>
            <a:gs pos="50000">
              <a:schemeClr val="bg1">
                <a:lumMod val="0"/>
                <a:lumOff val="10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2/2/2016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686050"/>
            <a:ext cx="8472697" cy="21526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I have the following financial interest or relationship(s) to disclose with regard to the subject matter of this presentation: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Grant/research </a:t>
            </a:r>
            <a:r>
              <a:rPr lang="en-US" sz="1800" dirty="0">
                <a:solidFill>
                  <a:srgbClr val="19305C"/>
                </a:solidFill>
              </a:rPr>
              <a:t>support: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Consultant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Speakers </a:t>
            </a:r>
            <a:r>
              <a:rPr lang="en-US" sz="1800" dirty="0">
                <a:solidFill>
                  <a:srgbClr val="19305C"/>
                </a:solidFill>
              </a:rPr>
              <a:t>Bureau: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Employment</a:t>
            </a:r>
            <a:r>
              <a:rPr lang="en-US" sz="1800" dirty="0">
                <a:solidFill>
                  <a:srgbClr val="19305C"/>
                </a:solidFill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Other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1459678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65735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747" y="-5832"/>
            <a:ext cx="3728506" cy="146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338</TotalTime>
  <Words>38</Words>
  <Application>Microsoft Office PowerPoint</Application>
  <PresentationFormat>On-screen Show (16:9)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John</cp:lastModifiedBy>
  <cp:revision>21</cp:revision>
  <dcterms:created xsi:type="dcterms:W3CDTF">2012-04-13T14:33:19Z</dcterms:created>
  <dcterms:modified xsi:type="dcterms:W3CDTF">2016-02-02T22:13:48Z</dcterms:modified>
</cp:coreProperties>
</file>