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-40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2/2/2016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8003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747" y="-5832"/>
            <a:ext cx="3728506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333</TotalTime>
  <Words>24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21</cp:revision>
  <dcterms:created xsi:type="dcterms:W3CDTF">2012-04-13T14:33:19Z</dcterms:created>
  <dcterms:modified xsi:type="dcterms:W3CDTF">2016-02-02T22:12:56Z</dcterms:modified>
</cp:coreProperties>
</file>