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-96" y="-3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2/23/2017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7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6000">
              <a:srgbClr val="FF7C80"/>
            </a:gs>
            <a:gs pos="4000">
              <a:srgbClr val="FF7C80"/>
            </a:gs>
            <a:gs pos="65000">
              <a:schemeClr val="accent2">
                <a:lumMod val="20000"/>
                <a:lumOff val="80000"/>
              </a:schemeClr>
            </a:gs>
            <a:gs pos="35000">
              <a:schemeClr val="accent2">
                <a:lumMod val="20000"/>
                <a:lumOff val="80000"/>
              </a:schemeClr>
            </a:gs>
            <a:gs pos="50000">
              <a:schemeClr val="bg1">
                <a:lumMod val="0"/>
                <a:lumOff val="100000"/>
              </a:schemeClr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2/23/2017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686050"/>
            <a:ext cx="8472697" cy="215265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800" dirty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38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3800" dirty="0">
                <a:solidFill>
                  <a:srgbClr val="19305C"/>
                </a:solidFill>
              </a:rPr>
              <a:t>I have the following financial interest or relationship to disclose with regard to the subject matter of this presentation:</a:t>
            </a:r>
          </a:p>
          <a:p>
            <a:pPr marL="0" indent="0">
              <a:buNone/>
            </a:pPr>
            <a:endParaRPr lang="en-US" sz="38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3800" dirty="0">
                <a:solidFill>
                  <a:srgbClr val="19305C"/>
                </a:solidFill>
              </a:rPr>
              <a:t>Company Name: </a:t>
            </a:r>
          </a:p>
          <a:p>
            <a:pPr marL="0" indent="0">
              <a:buNone/>
            </a:pPr>
            <a:r>
              <a:rPr lang="en-US" sz="3800" dirty="0">
                <a:solidFill>
                  <a:srgbClr val="19305C"/>
                </a:solidFill>
              </a:rPr>
              <a:t>Type </a:t>
            </a:r>
            <a:r>
              <a:rPr lang="en-US" sz="3800">
                <a:solidFill>
                  <a:srgbClr val="19305C"/>
                </a:solidFill>
              </a:rPr>
              <a:t>of </a:t>
            </a:r>
            <a:r>
              <a:rPr lang="en-US" sz="3800" smtClean="0">
                <a:solidFill>
                  <a:srgbClr val="19305C"/>
                </a:solidFill>
              </a:rPr>
              <a:t>Relationship:</a:t>
            </a:r>
            <a:endParaRPr lang="en-US" dirty="0">
              <a:solidFill>
                <a:srgbClr val="19305C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1459679"/>
            <a:ext cx="9144000" cy="41686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657352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6199" y="-5832"/>
            <a:ext cx="3651602" cy="1465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Multi12</Template>
  <TotalTime>334</TotalTime>
  <Words>32</Words>
  <Application>Microsoft Office PowerPoint</Application>
  <PresentationFormat>On-screen Show (16:9)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 Financial Interests or Relationships</dc:title>
  <dc:creator>Sally S. Moran</dc:creator>
  <cp:lastModifiedBy>John Celio</cp:lastModifiedBy>
  <cp:revision>22</cp:revision>
  <dcterms:created xsi:type="dcterms:W3CDTF">2012-04-13T14:33:19Z</dcterms:created>
  <dcterms:modified xsi:type="dcterms:W3CDTF">2017-02-23T19:44:59Z</dcterms:modified>
</cp:coreProperties>
</file>