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114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3/8/2018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68605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interest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Grant/research </a:t>
            </a:r>
            <a:r>
              <a:rPr lang="en-US" sz="18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Consultant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Speakers </a:t>
            </a:r>
            <a:r>
              <a:rPr lang="en-US" sz="18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Employment</a:t>
            </a:r>
            <a:r>
              <a:rPr lang="en-US" sz="18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Other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6573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0"/>
            <a:ext cx="4419600" cy="1473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459678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354</TotalTime>
  <Words>38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 Celio</cp:lastModifiedBy>
  <cp:revision>24</cp:revision>
  <dcterms:created xsi:type="dcterms:W3CDTF">2012-04-13T14:33:19Z</dcterms:created>
  <dcterms:modified xsi:type="dcterms:W3CDTF">2018-03-08T22:20:20Z</dcterms:modified>
</cp:coreProperties>
</file>