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114" y="21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3/8/2018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3/8/2018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800350"/>
            <a:ext cx="8472697" cy="1866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19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1900" dirty="0">
                <a:solidFill>
                  <a:srgbClr val="19305C"/>
                </a:solidFill>
              </a:rPr>
              <a:t>I have no financial interests or relationships to disclose with regard to the subject matter of this presentation</a:t>
            </a:r>
            <a:r>
              <a:rPr lang="en-US" sz="1900" dirty="0" smtClean="0">
                <a:solidFill>
                  <a:srgbClr val="19305C"/>
                </a:solidFill>
              </a:rPr>
              <a:t>.</a:t>
            </a:r>
            <a:endParaRPr lang="en-US" sz="1900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657351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0"/>
            <a:ext cx="4419600" cy="1473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1459678"/>
            <a:ext cx="9144000" cy="41686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0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350</TotalTime>
  <Words>24</Words>
  <Application>Microsoft Office PowerPoint</Application>
  <PresentationFormat>On-screen Show (16:9)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 Financial Interests or Relationships</dc:title>
  <dc:creator>Sally S. Moran</dc:creator>
  <cp:lastModifiedBy>John Celio</cp:lastModifiedBy>
  <cp:revision>24</cp:revision>
  <dcterms:created xsi:type="dcterms:W3CDTF">2012-04-13T14:33:19Z</dcterms:created>
  <dcterms:modified xsi:type="dcterms:W3CDTF">2018-03-08T22:19:52Z</dcterms:modified>
</cp:coreProperties>
</file>