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114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3/8/2018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3/8/2018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686050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smtClean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smtClean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smtClean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smtClean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smtClean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657352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0"/>
            <a:ext cx="4419600" cy="14732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1459678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350</TotalTime>
  <Words>32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 Celio</cp:lastModifiedBy>
  <cp:revision>26</cp:revision>
  <dcterms:created xsi:type="dcterms:W3CDTF">2012-04-13T14:33:19Z</dcterms:created>
  <dcterms:modified xsi:type="dcterms:W3CDTF">2018-03-08T22:19:08Z</dcterms:modified>
</cp:coreProperties>
</file>