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80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2/6/2019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32410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29540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8181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781810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356</TotalTime>
  <Words>38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 Celio</cp:lastModifiedBy>
  <cp:revision>25</cp:revision>
  <dcterms:created xsi:type="dcterms:W3CDTF">2012-04-13T14:33:19Z</dcterms:created>
  <dcterms:modified xsi:type="dcterms:W3CDTF">2019-02-06T17:48:23Z</dcterms:modified>
</cp:coreProperties>
</file>