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1194" y="4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1/22/2019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1/22/2019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1/22/2019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1/22/2019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1/22/2019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1/22/2019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1/22/2019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1/22/2019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1/22/2019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1/22/2019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7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1/22/2019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1/22/2019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1/22/2019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564577"/>
            <a:ext cx="8472697" cy="215265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800" dirty="0" smtClean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3800" dirty="0" smtClean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3800" dirty="0" smtClean="0">
                <a:solidFill>
                  <a:srgbClr val="19305C"/>
                </a:solidFill>
              </a:rPr>
              <a:t>I have the following financial interest or relationship to disclose with regard to the subject matter of this presentation:</a:t>
            </a:r>
          </a:p>
          <a:p>
            <a:pPr marL="0" indent="0">
              <a:buNone/>
            </a:pPr>
            <a:endParaRPr lang="en-US" sz="3800" dirty="0" smtClean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3800" dirty="0" smtClean="0">
                <a:solidFill>
                  <a:srgbClr val="19305C"/>
                </a:solidFill>
              </a:rPr>
              <a:t>Company Name: </a:t>
            </a:r>
          </a:p>
          <a:p>
            <a:pPr marL="0" indent="0">
              <a:buNone/>
            </a:pPr>
            <a:r>
              <a:rPr lang="en-US" sz="3800" dirty="0" smtClean="0">
                <a:solidFill>
                  <a:srgbClr val="19305C"/>
                </a:solidFill>
              </a:rPr>
              <a:t>Type of Relationship:</a:t>
            </a:r>
            <a:endParaRPr lang="en-US" dirty="0">
              <a:solidFill>
                <a:srgbClr val="19305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186205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8181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781810"/>
            <a:ext cx="9144000" cy="41686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0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352</TotalTime>
  <Words>32</Words>
  <Application>Microsoft Office PowerPoint</Application>
  <PresentationFormat>On-screen Show (16:9)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 Financial Interests or Relationships</dc:title>
  <dc:creator>Sally S. Moran</dc:creator>
  <cp:lastModifiedBy>John Celio</cp:lastModifiedBy>
  <cp:revision>27</cp:revision>
  <dcterms:created xsi:type="dcterms:W3CDTF">2012-04-13T14:33:19Z</dcterms:created>
  <dcterms:modified xsi:type="dcterms:W3CDTF">2019-01-23T01:01:32Z</dcterms:modified>
</cp:coreProperties>
</file>