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422" y="9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6/19/2020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6/19/2020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</TotalTime>
  <Words>37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29</cp:revision>
  <dcterms:created xsi:type="dcterms:W3CDTF">2012-04-13T14:33:19Z</dcterms:created>
  <dcterms:modified xsi:type="dcterms:W3CDTF">2020-06-19T22:58:59Z</dcterms:modified>
</cp:coreProperties>
</file>