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821904"/>
    <a:srgbClr val="860000"/>
    <a:srgbClr val="1A11D1"/>
    <a:srgbClr val="000066"/>
    <a:srgbClr val="008000"/>
    <a:srgbClr val="99CCFF"/>
    <a:srgbClr val="0033CC"/>
    <a:srgbClr val="0F4887"/>
    <a:srgbClr val="4D77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C5C1FD2-004A-4DCB-B79B-EA5DF4BF3A64}" type="datetime1">
              <a:rPr lang="en-US"/>
              <a:pPr>
                <a:defRPr/>
              </a:pPr>
              <a:t>2/22/2012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2E67ABC-1770-4A14-8413-7AA7C7BFC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9788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33D8C7D1-5B3A-4485-86E4-7A9E4CDA9CBD}" type="slidenum">
              <a:rPr lang="en-US" smtClean="0"/>
              <a:pPr eaLnBrk="1" hangingPunct="1"/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804A8-0A1D-4AA7-B578-98D823F31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07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B63DB-2DD6-40B2-930B-8C9C4092AD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176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68498-D3CA-4309-887A-88106FF82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2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D8536-CBE1-4495-ABF7-2B7A420FA5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21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6B79F-29D3-443F-85A9-0D2C9B379D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25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1C1D0-D3D3-43FD-9177-5DB2911EDF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016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77C35-90D2-4155-8CB5-70475CFDC8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188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71481-77DB-43C6-B6E1-A8007DA901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54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D9B62-0F5E-4D89-ACFA-55C48F5805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16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EDBEB-278E-440F-A66E-0E7F6B1891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54BF6-C05B-4C10-AC03-279025D235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688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50216C4-FD98-4DE2-A86D-A0D037A7A7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111" charset="-128"/>
          <a:cs typeface="ＭＳ Ｐゴシック" pitchFamily="-111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11" charset="-128"/>
          <a:cs typeface="ＭＳ Ｐゴシック" pitchFamily="-111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1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1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1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52400" y="2667000"/>
            <a:ext cx="8915400" cy="1143000"/>
          </a:xfrm>
          <a:noFill/>
        </p:spPr>
        <p:txBody>
          <a:bodyPr/>
          <a:lstStyle/>
          <a:p>
            <a: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  <a:t>Declaration of Relevant </a:t>
            </a:r>
            <a:b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</a:br>
            <a: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  <a:t>Financial Interests or Relationships</a:t>
            </a:r>
          </a:p>
        </p:txBody>
      </p:sp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800100" y="3891677"/>
            <a:ext cx="76200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  <a:latin typeface="Avenir LT Std 65 Medium" pitchFamily="34" charset="0"/>
              </a:rPr>
              <a:t>Speaker </a:t>
            </a:r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Name:</a:t>
            </a:r>
          </a:p>
          <a:p>
            <a:endParaRPr lang="en-US" dirty="0">
              <a:solidFill>
                <a:srgbClr val="FFFFFF"/>
              </a:solidFill>
              <a:latin typeface="Avenir LT Std 65 Medium" pitchFamily="34" charset="0"/>
            </a:endParaRP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I have the following relevant financial interest or relationship(s) to disclose with regard to the subject matter of this presentation:</a:t>
            </a: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-  Grant/research support:</a:t>
            </a: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-  Consultant:</a:t>
            </a: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-  Speakers Bureau:</a:t>
            </a: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-  Employment: </a:t>
            </a: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-  Other: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52400" y="491836"/>
            <a:ext cx="8915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pitchFamily="-111" charset="-128"/>
                <a:cs typeface="ＭＳ Ｐゴシック" pitchFamily="-111" charset="-128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9pPr>
          </a:lstStyle>
          <a:p>
            <a: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ISMRM</a:t>
            </a:r>
          </a:p>
          <a:p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20</a:t>
            </a:r>
            <a:r>
              <a:rPr lang="en-US" sz="2000" b="1" baseline="30000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th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 ANNUAL MEETING &amp; </a:t>
            </a:r>
          </a:p>
          <a:p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EXHIBITION</a:t>
            </a:r>
          </a:p>
          <a:p>
            <a:r>
              <a:rPr lang="en-US" sz="1400" i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“Adapting MR in a Changing World”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405107"/>
            <a:ext cx="9144000" cy="2338093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93" y="457200"/>
            <a:ext cx="4355942" cy="22618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lti12">
  <a:themeElements>
    <a:clrScheme name="Office Theme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60</Words>
  <Application>Microsoft Office PowerPoint</Application>
  <PresentationFormat>On-screen Show (4:3)</PresentationFormat>
  <Paragraphs>14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Multi12</vt:lpstr>
      <vt:lpstr>Declaration of Relevant  Financial Interests or Relationships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Declaration of Relevant  Financial Interests or Relationships</dc:title>
  <dc:creator>Allison</dc:creator>
  <cp:lastModifiedBy>Allison</cp:lastModifiedBy>
  <cp:revision>2</cp:revision>
  <dcterms:created xsi:type="dcterms:W3CDTF">2012-02-16T23:18:12Z</dcterms:created>
  <dcterms:modified xsi:type="dcterms:W3CDTF">2012-02-22T23:19:21Z</dcterms:modified>
</cp:coreProperties>
</file>