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  <a:srgbClr val="0F4887"/>
    <a:srgbClr val="4D7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5C1FD2-004A-4DCB-B79B-EA5DF4BF3A64}" type="datetime1">
              <a:rPr lang="en-US"/>
              <a:pPr>
                <a:defRPr/>
              </a:pPr>
              <a:t>2/22/2012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67ABC-1770-4A14-8413-7AA7C7BFC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D8C7D1-5B3A-4485-86E4-7A9E4CDA9CB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04A8-0A1D-4AA7-B578-98D823F31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EDBEB-278E-440F-A66E-0E7F6B189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BF6-C05B-4C10-AC03-279025D2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63DB-2DD6-40B2-930B-8C9C4092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8498-D3CA-4309-887A-88106FF82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8536-CBE1-4495-ABF7-2B7A420F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B79F-29D3-443F-85A9-0D2C9B379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1D0-D3D3-43FD-9177-5DB2911E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77C35-90D2-4155-8CB5-70475CFDC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71481-77DB-43C6-B6E1-A8007DA9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9B62-0F5E-4D89-ACFA-55C48F58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0216C4-FD98-4DE2-A86D-A0D037A7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3182" y="2971800"/>
            <a:ext cx="8915400" cy="1143000"/>
          </a:xfrm>
          <a:noFill/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Declaration of Relevant </a:t>
            </a:r>
            <a:b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</a:br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Financial Interests or Relationships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914400" y="4648200"/>
            <a:ext cx="76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latin typeface="Avenir LT Std 65 Medium" pitchFamily="34" charset="0"/>
              </a:rPr>
              <a:t>Speaker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Name:</a:t>
            </a:r>
          </a:p>
          <a:p>
            <a:endParaRPr lang="en-US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I have no </a:t>
            </a:r>
            <a:r>
              <a:rPr lang="en-US" dirty="0" smtClean="0">
                <a:latin typeface="Avenir LT Std 65 Medium" pitchFamily="34" charset="0"/>
              </a:rPr>
              <a:t>relevant financial interest or relationship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to disclose with regard to the subject matter of this presentation.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73182" y="838200"/>
            <a:ext cx="891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ISMRM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20</a:t>
            </a:r>
            <a:r>
              <a:rPr lang="en-US" sz="2000" b="1" baseline="30000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th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 ANNUAL MEETING &amp; EXHIBITION</a:t>
            </a:r>
          </a:p>
          <a:p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“Adapting MR in a Changing World”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05107"/>
            <a:ext cx="9144000" cy="23380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93" y="457200"/>
            <a:ext cx="4355942" cy="2261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ne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None12</Template>
  <TotalTime>6</TotalTime>
  <Words>41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None12</vt:lpstr>
      <vt:lpstr>Declaration of Relevant  Financial Interests or Relationships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Allison</dc:creator>
  <cp:lastModifiedBy>Allison</cp:lastModifiedBy>
  <cp:revision>2</cp:revision>
  <dcterms:created xsi:type="dcterms:W3CDTF">2012-02-16T23:16:40Z</dcterms:created>
  <dcterms:modified xsi:type="dcterms:W3CDTF">2012-02-22T23:17:43Z</dcterms:modified>
</cp:coreProperties>
</file>