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821904"/>
    <a:srgbClr val="860000"/>
    <a:srgbClr val="1A11D1"/>
    <a:srgbClr val="000066"/>
    <a:srgbClr val="008000"/>
    <a:srgbClr val="99CCFF"/>
    <a:srgbClr val="0033CC"/>
    <a:srgbClr val="0F4887"/>
    <a:srgbClr val="4D77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9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C5C1FD2-004A-4DCB-B79B-EA5DF4BF3A64}" type="datetime1">
              <a:rPr lang="en-US"/>
              <a:pPr>
                <a:defRPr/>
              </a:pPr>
              <a:t>2/22/2012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2E67ABC-1770-4A14-8413-7AA7C7BFC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9788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33D8C7D1-5B3A-4485-86E4-7A9E4CDA9CBD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804A8-0A1D-4AA7-B578-98D823F31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071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EDBEB-278E-440F-A66E-0E7F6B189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71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54BF6-C05B-4C10-AC03-279025D235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688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B63DB-2DD6-40B2-930B-8C9C4092AD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176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68498-D3CA-4309-887A-88106FF826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62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D8536-CBE1-4495-ABF7-2B7A420FA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15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6B79F-29D3-443F-85A9-0D2C9B379D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25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C1D0-D3D3-43FD-9177-5DB2911EDF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1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77C35-90D2-4155-8CB5-70475CFDC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188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71481-77DB-43C6-B6E1-A8007DA901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546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D9B62-0F5E-4D89-ACFA-55C48F5805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163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50216C4-FD98-4DE2-A86D-A0D037A7A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11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1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1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05107"/>
            <a:ext cx="9144000" cy="2338093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56309" y="2819400"/>
            <a:ext cx="8915400" cy="1143000"/>
          </a:xfrm>
          <a:noFill/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  <a:latin typeface="Avenir LT Std 65 Medium" pitchFamily="34" charset="0"/>
                <a:ea typeface="ＭＳ Ｐゴシック" charset="-128"/>
              </a:rPr>
              <a:t>Declaration of Relevant </a:t>
            </a:r>
            <a:br>
              <a:rPr lang="en-US" sz="2800" b="1" dirty="0" smtClean="0">
                <a:solidFill>
                  <a:schemeClr val="tx1"/>
                </a:solidFill>
                <a:latin typeface="Avenir LT Std 65 Medium" pitchFamily="34" charset="0"/>
                <a:ea typeface="ＭＳ Ｐゴシック" charset="-128"/>
              </a:rPr>
            </a:br>
            <a:r>
              <a:rPr lang="en-US" sz="2800" b="1" dirty="0" smtClean="0">
                <a:solidFill>
                  <a:schemeClr val="tx1"/>
                </a:solidFill>
                <a:latin typeface="Avenir LT Std 65 Medium" pitchFamily="34" charset="0"/>
                <a:ea typeface="ＭＳ Ｐゴシック" charset="-128"/>
              </a:rPr>
              <a:t>Financial Interests or Relationships</a:t>
            </a:r>
          </a:p>
        </p:txBody>
      </p:sp>
      <p:sp>
        <p:nvSpPr>
          <p:cNvPr id="2051" name="Rectangle 4"/>
          <p:cNvSpPr>
            <a:spLocks noChangeArrowheads="1"/>
          </p:cNvSpPr>
          <p:nvPr/>
        </p:nvSpPr>
        <p:spPr bwMode="auto">
          <a:xfrm>
            <a:off x="914400" y="4114800"/>
            <a:ext cx="7620000" cy="201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dirty="0">
                <a:solidFill>
                  <a:srgbClr val="FFFFFF"/>
                </a:solidFill>
                <a:latin typeface="Avenir LT Std 65 Medium" pitchFamily="34" charset="0"/>
              </a:rPr>
              <a:t>Speaker Name:</a:t>
            </a:r>
          </a:p>
          <a:p>
            <a:endParaRPr lang="en-US" dirty="0">
              <a:solidFill>
                <a:srgbClr val="FFFFFF"/>
              </a:solidFill>
              <a:latin typeface="Avenir LT Std 65 Medium" pitchFamily="34" charset="0"/>
            </a:endParaRPr>
          </a:p>
          <a:p>
            <a:r>
              <a:rPr lang="en-US" dirty="0">
                <a:solidFill>
                  <a:srgbClr val="FFFFFF"/>
                </a:solidFill>
                <a:latin typeface="Avenir LT Std 65 Medium" pitchFamily="34" charset="0"/>
              </a:rPr>
              <a:t>I have the following </a:t>
            </a:r>
            <a:r>
              <a:rPr lang="en-US" dirty="0">
                <a:latin typeface="Avenir LT Std 65 Medium" pitchFamily="34" charset="0"/>
              </a:rPr>
              <a:t>relevant financial interest or relationship </a:t>
            </a:r>
            <a:r>
              <a:rPr lang="en-US" dirty="0">
                <a:solidFill>
                  <a:srgbClr val="FFFFFF"/>
                </a:solidFill>
                <a:latin typeface="Avenir LT Std 65 Medium" pitchFamily="34" charset="0"/>
              </a:rPr>
              <a:t>to disclose with regard to the subject matter of this presentation:</a:t>
            </a:r>
          </a:p>
          <a:p>
            <a:endParaRPr lang="en-US" dirty="0">
              <a:solidFill>
                <a:srgbClr val="FFFFFF"/>
              </a:solidFill>
              <a:latin typeface="Avenir LT Std 65 Medium" pitchFamily="34" charset="0"/>
            </a:endParaRPr>
          </a:p>
          <a:p>
            <a:r>
              <a:rPr lang="en-US" dirty="0">
                <a:solidFill>
                  <a:srgbClr val="FFFFFF"/>
                </a:solidFill>
                <a:latin typeface="Avenir LT Std 65 Medium" pitchFamily="34" charset="0"/>
              </a:rPr>
              <a:t>Company name:</a:t>
            </a:r>
          </a:p>
          <a:p>
            <a:r>
              <a:rPr lang="en-US" dirty="0">
                <a:solidFill>
                  <a:srgbClr val="FFFFFF"/>
                </a:solidFill>
                <a:latin typeface="Avenir LT Std 65 Medium" pitchFamily="34" charset="0"/>
              </a:rPr>
              <a:t>Type of relationship:</a:t>
            </a:r>
            <a:r>
              <a:rPr lang="en-US" dirty="0">
                <a:latin typeface="Avenir LT Std 65 Medium" pitchFamily="34" charset="0"/>
              </a:rPr>
              <a:t>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193" y="457200"/>
            <a:ext cx="4355942" cy="22618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ngle12">
  <a:themeElements>
    <a:clrScheme name="Office Theme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35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Single12</vt:lpstr>
      <vt:lpstr>Declaration of Relevant  Financial Interests or Relationships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Allison</dc:creator>
  <cp:lastModifiedBy>Allison</cp:lastModifiedBy>
  <cp:revision>2</cp:revision>
  <dcterms:created xsi:type="dcterms:W3CDTF">2012-02-16T23:18:38Z</dcterms:created>
  <dcterms:modified xsi:type="dcterms:W3CDTF">2012-02-22T23:16:30Z</dcterms:modified>
</cp:coreProperties>
</file>