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821904"/>
    <a:srgbClr val="860000"/>
    <a:srgbClr val="1A11D1"/>
    <a:srgbClr val="000066"/>
    <a:srgbClr val="008000"/>
    <a:srgbClr val="99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1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E50234D-FD11-40AA-BD84-A232ECA75EE5}" type="datetime1">
              <a:rPr lang="en-US"/>
              <a:pPr>
                <a:defRPr/>
              </a:pPr>
              <a:t>4/11/2013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58C8465-676C-48BC-BD3B-76ECA482A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61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C46143A1-44AE-4E7D-990A-B359D5E7E54A}" type="slidenum">
              <a:rPr lang="en-US" smtClean="0"/>
              <a:pPr eaLnBrk="1" hangingPunct="1"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A9B87-0482-4C93-A5B2-B05DFFF32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1F24A-D3EB-4FF6-9E13-3AC308554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155A5-E2C6-441C-BB89-EB3A7BDE1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C75DC-1523-4542-8E40-FC41E405C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3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941FA-2559-42C8-AFF6-62E5A83D6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7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BE708-B87F-46D0-9FB6-EDEC450C7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1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1172F-EB25-4978-BFD7-D2117F896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FBA9D-0847-4A6B-8B10-64BDA5441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83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6426D-1F4B-45AA-858E-2E319C62A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48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149FA-BE53-47BC-A71F-7A6EC9FAD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17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CCB96-6805-4BD5-A82D-098413ED3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79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58980EE-24DF-4CC2-AB0D-1FBF5EC09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03610"/>
            <a:ext cx="9144000" cy="165854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5588" y="2114550"/>
            <a:ext cx="8915400" cy="85725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pitchFamily="34" charset="-128"/>
              </a:rPr>
              <a:t>Declaration of Relevant </a:t>
            </a:r>
            <a:b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pitchFamily="34" charset="-128"/>
              </a:rPr>
            </a:br>
            <a:r>
              <a:rPr lang="en-US" sz="2800" b="1" dirty="0" smtClean="0">
                <a:solidFill>
                  <a:schemeClr val="tx1"/>
                </a:solidFill>
                <a:latin typeface="Avenir LT Std 65 Medium" pitchFamily="34" charset="0"/>
                <a:ea typeface="ＭＳ Ｐゴシック" pitchFamily="34" charset="-128"/>
              </a:rPr>
              <a:t>Financial Interests or Relationships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914400" y="3086100"/>
            <a:ext cx="76200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Speaker Name:</a:t>
            </a:r>
          </a:p>
          <a:p>
            <a:endParaRPr lang="en-US" sz="1600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I have the following </a:t>
            </a:r>
            <a:r>
              <a:rPr lang="en-US" sz="1600" dirty="0">
                <a:latin typeface="Avenir LT Std 65 Medium" pitchFamily="34" charset="0"/>
              </a:rPr>
              <a:t>relevant financial interest or relationship </a:t>
            </a:r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to disclose with regard to the subject matter of this presentation:</a:t>
            </a:r>
          </a:p>
          <a:p>
            <a:endParaRPr lang="en-US" sz="1600" dirty="0">
              <a:solidFill>
                <a:srgbClr val="FFFFFF"/>
              </a:solidFill>
              <a:latin typeface="Avenir LT Std 65 Medium" pitchFamily="34" charset="0"/>
            </a:endParaRP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Company name:</a:t>
            </a:r>
          </a:p>
          <a:p>
            <a:r>
              <a:rPr lang="en-US" sz="1600" dirty="0">
                <a:solidFill>
                  <a:srgbClr val="FFFFFF"/>
                </a:solidFill>
                <a:latin typeface="Avenir LT Std 65 Medium" pitchFamily="34" charset="0"/>
              </a:rPr>
              <a:t>Type of relationship:</a:t>
            </a:r>
            <a:r>
              <a:rPr lang="en-US" sz="1600" dirty="0">
                <a:latin typeface="Avenir LT Std 65 Medium" pitchFamily="34" charset="0"/>
              </a:rPr>
              <a:t> </a:t>
            </a:r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361950"/>
            <a:ext cx="4811712" cy="150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ngle12">
  <a:themeElements>
    <a:clrScheme name="Office Theme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Single12</Template>
  <TotalTime>2</TotalTime>
  <Words>35</Words>
  <Application>Microsoft Office PowerPoint</Application>
  <PresentationFormat>On-screen Show (16:9)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Avenir LT Std 65 Medium</vt:lpstr>
      <vt:lpstr>Single12</vt:lpstr>
      <vt:lpstr>Declaration of Relevant  Financial Interests or Relationships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Allison</cp:lastModifiedBy>
  <cp:revision>4</cp:revision>
  <dcterms:created xsi:type="dcterms:W3CDTF">2012-04-13T14:34:20Z</dcterms:created>
  <dcterms:modified xsi:type="dcterms:W3CDTF">2013-04-11T16:49:47Z</dcterms:modified>
</cp:coreProperties>
</file>