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EFF"/>
    <a:srgbClr val="99CCFF"/>
    <a:srgbClr val="003399"/>
    <a:srgbClr val="821904"/>
    <a:srgbClr val="860000"/>
    <a:srgbClr val="1A11D1"/>
    <a:srgbClr val="0000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864" y="9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4/4/2014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44780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rgbClr val="17283D"/>
            </a:gs>
            <a:gs pos="52000">
              <a:schemeClr val="bg1">
                <a:shade val="30000"/>
                <a:satMod val="200000"/>
                <a:lumMod val="77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8699"/>
            <a:ext cx="4648200" cy="14478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4/4/2014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3581400"/>
            <a:ext cx="8839200" cy="28702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</a:rPr>
              <a:t>Speaker Name:</a:t>
            </a:r>
          </a:p>
          <a:p>
            <a:endParaRPr lang="en-US" sz="38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</a:rPr>
              <a:t>I have the </a:t>
            </a:r>
            <a:r>
              <a:rPr lang="en-US" sz="3800" dirty="0" smtClean="0">
                <a:solidFill>
                  <a:srgbClr val="FFFFFF"/>
                </a:solidFill>
              </a:rPr>
              <a:t>following </a:t>
            </a:r>
            <a:r>
              <a:rPr lang="en-US" sz="3800" dirty="0">
                <a:solidFill>
                  <a:srgbClr val="FFFFFF"/>
                </a:solidFill>
              </a:rPr>
              <a:t>financial interest or relationship(s) to disclose with regard to the subject matter of this presentation:</a:t>
            </a:r>
          </a:p>
          <a:p>
            <a:r>
              <a:rPr lang="en-US" sz="3800" dirty="0">
                <a:solidFill>
                  <a:srgbClr val="FFFFFF"/>
                </a:solidFill>
              </a:rPr>
              <a:t>-  Grant/research support:</a:t>
            </a:r>
          </a:p>
          <a:p>
            <a:r>
              <a:rPr lang="en-US" sz="3800" dirty="0">
                <a:solidFill>
                  <a:srgbClr val="FFFFFF"/>
                </a:solidFill>
              </a:rPr>
              <a:t>-  Consultant:</a:t>
            </a:r>
          </a:p>
          <a:p>
            <a:r>
              <a:rPr lang="en-US" sz="3800" dirty="0">
                <a:solidFill>
                  <a:srgbClr val="FFFFFF"/>
                </a:solidFill>
              </a:rPr>
              <a:t>-  Speakers Bureau:</a:t>
            </a:r>
          </a:p>
          <a:p>
            <a:r>
              <a:rPr lang="en-US" sz="3800" dirty="0">
                <a:solidFill>
                  <a:srgbClr val="FFFFFF"/>
                </a:solidFill>
              </a:rPr>
              <a:t>-  Employment: </a:t>
            </a:r>
          </a:p>
          <a:p>
            <a:r>
              <a:rPr lang="en-US" sz="3800" dirty="0">
                <a:solidFill>
                  <a:srgbClr val="FFFFFF"/>
                </a:solidFill>
              </a:rPr>
              <a:t>-  Other: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20" y="1"/>
            <a:ext cx="4118620" cy="19874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946237"/>
            <a:ext cx="9144000" cy="111163"/>
          </a:xfrm>
          <a:prstGeom prst="rect">
            <a:avLst/>
          </a:prstGeom>
          <a:gradFill>
            <a:gsLst>
              <a:gs pos="50000">
                <a:schemeClr val="bg1"/>
              </a:gs>
              <a:gs pos="100000">
                <a:srgbClr val="C00000"/>
              </a:gs>
              <a:gs pos="0">
                <a:schemeClr val="tx1">
                  <a:lumMod val="50000"/>
                </a:schemeClr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8903" y="2813449"/>
            <a:ext cx="8106194" cy="123110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5400" b="1" dirty="0">
              <a:ln/>
              <a:solidFill>
                <a:srgbClr val="C0504D"/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903" y="3429001"/>
            <a:ext cx="8106194" cy="123110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9600" b="1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1" y="2209802"/>
            <a:ext cx="84726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117976" y="1"/>
            <a:ext cx="5026025" cy="1987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18</TotalTime>
  <Words>43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Melissa Simcox</cp:lastModifiedBy>
  <cp:revision>8</cp:revision>
  <dcterms:created xsi:type="dcterms:W3CDTF">2012-04-13T14:33:19Z</dcterms:created>
  <dcterms:modified xsi:type="dcterms:W3CDTF">2014-04-04T15:26:36Z</dcterms:modified>
</cp:coreProperties>
</file>