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821904"/>
    <a:srgbClr val="860000"/>
    <a:srgbClr val="1A11D1"/>
    <a:srgbClr val="000066"/>
    <a:srgbClr val="008000"/>
    <a:srgbClr val="99CC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864" y="9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AAA0D9DD-DBFC-492A-8C02-1339DA4A4610}" type="datetime1">
              <a:rPr lang="en-US"/>
              <a:pPr>
                <a:defRPr/>
              </a:pPr>
              <a:t>4/4/2014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C8B3FE2B-1D3C-4B16-922F-0BEB02D7F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726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16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64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42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44780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363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16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67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494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95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673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2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4/4/2014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12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rgbClr val="17283D"/>
            </a:gs>
            <a:gs pos="52000">
              <a:schemeClr val="bg1">
                <a:shade val="30000"/>
                <a:satMod val="200000"/>
                <a:lumMod val="77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8699"/>
            <a:ext cx="4648200" cy="14478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4/4/2014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5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587353"/>
            <a:ext cx="8229600" cy="254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 smtClean="0">
                <a:solidFill>
                  <a:srgbClr val="FFFFFF"/>
                </a:solidFill>
              </a:rPr>
              <a:t>Speaker Name:</a:t>
            </a:r>
          </a:p>
          <a:p>
            <a:endParaRPr lang="en-US" sz="2500" dirty="0" smtClean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500" dirty="0" smtClean="0">
                <a:solidFill>
                  <a:srgbClr val="FFFFFF"/>
                </a:solidFill>
              </a:rPr>
              <a:t>I have no </a:t>
            </a:r>
            <a:r>
              <a:rPr lang="en-US" sz="2500" dirty="0" smtClean="0"/>
              <a:t>financial interests or relationships </a:t>
            </a:r>
            <a:r>
              <a:rPr lang="en-US" sz="2500" dirty="0" smtClean="0">
                <a:solidFill>
                  <a:srgbClr val="FFFFFF"/>
                </a:solidFill>
              </a:rPr>
              <a:t>to disclose with regard to the subject matter of this presentation.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20" y="1"/>
            <a:ext cx="4118620" cy="198747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946237"/>
            <a:ext cx="9144000" cy="111163"/>
          </a:xfrm>
          <a:prstGeom prst="rect">
            <a:avLst/>
          </a:prstGeom>
          <a:gradFill>
            <a:gsLst>
              <a:gs pos="50000">
                <a:schemeClr val="bg1"/>
              </a:gs>
              <a:gs pos="100000">
                <a:srgbClr val="C00000"/>
              </a:gs>
              <a:gs pos="0">
                <a:schemeClr val="tx1">
                  <a:lumMod val="50000"/>
                </a:schemeClr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8903" y="2813448"/>
            <a:ext cx="8106194" cy="123110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5400" b="1" dirty="0">
              <a:ln/>
              <a:solidFill>
                <a:srgbClr val="C0504D"/>
              </a:solidFill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2286001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FFFFFF"/>
                </a:solidFill>
                <a:latin typeface="Avenir LT Std 65 Medium" pitchFamily="34" charset="0"/>
              </a:rPr>
              <a:t>Declaration of</a:t>
            </a:r>
            <a:br>
              <a:rPr lang="en-US" sz="3200" b="1" kern="0" dirty="0" smtClean="0">
                <a:solidFill>
                  <a:srgbClr val="FFFFFF"/>
                </a:solidFill>
                <a:latin typeface="Avenir LT Std 65 Medium" pitchFamily="34" charset="0"/>
              </a:rPr>
            </a:br>
            <a:r>
              <a:rPr lang="en-US" sz="3200" b="1" kern="0" dirty="0" smtClean="0">
                <a:solidFill>
                  <a:srgbClr val="FFFFFF"/>
                </a:solidFill>
                <a:latin typeface="Avenir LT Std 65 Medium" pitchFamily="34" charset="0"/>
              </a:rPr>
              <a:t>Financial Interests or Relationships</a:t>
            </a:r>
            <a:endParaRPr lang="en-US" sz="3200" kern="0" dirty="0" smtClean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14800" y="2"/>
            <a:ext cx="5029200" cy="19462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8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None12 (1)</Template>
  <TotalTime>6</TotalTime>
  <Words>24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Melissa Simcox</cp:lastModifiedBy>
  <cp:revision>6</cp:revision>
  <dcterms:created xsi:type="dcterms:W3CDTF">2012-04-13T14:31:14Z</dcterms:created>
  <dcterms:modified xsi:type="dcterms:W3CDTF">2014-04-04T15:24:15Z</dcterms:modified>
</cp:coreProperties>
</file>