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821904"/>
    <a:srgbClr val="860000"/>
    <a:srgbClr val="1A11D1"/>
    <a:srgbClr val="000066"/>
    <a:srgbClr val="008000"/>
    <a:srgbClr val="99CC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72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85780163-8BAA-44A3-9FA8-D7107EF7F1F9}" type="datetime1">
              <a:rPr lang="en-US"/>
              <a:pPr>
                <a:defRPr/>
              </a:pPr>
              <a:t>4/4/2014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566199FD-9749-41F2-B68F-A840BDD3D1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2228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954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623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012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44780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13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159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382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473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217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203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0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749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3000">
              <a:srgbClr val="17283D"/>
            </a:gs>
            <a:gs pos="52000">
              <a:schemeClr val="bg1">
                <a:shade val="30000"/>
                <a:satMod val="200000"/>
                <a:lumMod val="77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8699"/>
            <a:ext cx="4648200" cy="14478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4/4/2014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251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3722292"/>
            <a:ext cx="8229600" cy="295790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500" dirty="0" smtClean="0">
                <a:solidFill>
                  <a:srgbClr val="FFFFFF"/>
                </a:solidFill>
              </a:rPr>
              <a:t>Speaker Name:</a:t>
            </a:r>
          </a:p>
          <a:p>
            <a:endParaRPr lang="en-US" sz="2500" dirty="0" smtClean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2500" dirty="0" smtClean="0">
                <a:solidFill>
                  <a:srgbClr val="FFFFFF"/>
                </a:solidFill>
              </a:rPr>
              <a:t>I have the following financial interest or relationship to disclose with regard to the subject matter of this presentation:</a:t>
            </a:r>
          </a:p>
          <a:p>
            <a:pPr marL="0" indent="0">
              <a:buNone/>
            </a:pPr>
            <a:endParaRPr lang="en-US" sz="2500" dirty="0" smtClean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2500" dirty="0" smtClean="0">
                <a:solidFill>
                  <a:srgbClr val="FFFFFF"/>
                </a:solidFill>
              </a:rPr>
              <a:t>Company Name: </a:t>
            </a:r>
          </a:p>
          <a:p>
            <a:pPr marL="0" indent="0">
              <a:buNone/>
            </a:pPr>
            <a:r>
              <a:rPr lang="en-US" sz="2500" dirty="0" smtClean="0">
                <a:solidFill>
                  <a:srgbClr val="FFFFFF"/>
                </a:solidFill>
              </a:rPr>
              <a:t>Type of Relationship:</a:t>
            </a:r>
          </a:p>
          <a:p>
            <a:pPr marL="0" indent="0">
              <a:buNone/>
            </a:pPr>
            <a:endParaRPr lang="en-US" sz="2500" dirty="0" smtClean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sz="2500" dirty="0" smtClean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20" y="1"/>
            <a:ext cx="4118620" cy="198747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1946237"/>
            <a:ext cx="9144000" cy="111163"/>
          </a:xfrm>
          <a:prstGeom prst="rect">
            <a:avLst/>
          </a:prstGeom>
          <a:gradFill>
            <a:gsLst>
              <a:gs pos="50000">
                <a:schemeClr val="bg1"/>
              </a:gs>
              <a:gs pos="100000">
                <a:srgbClr val="C00000"/>
              </a:gs>
              <a:gs pos="0">
                <a:schemeClr val="tx1">
                  <a:lumMod val="50000"/>
                </a:schemeClr>
              </a:gs>
            </a:gsLst>
            <a:path path="circle">
              <a:fillToRect r="100000" b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8903" y="2813448"/>
            <a:ext cx="8106194" cy="123110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5400" b="1" dirty="0">
              <a:ln/>
              <a:solidFill>
                <a:srgbClr val="C0504D"/>
              </a:solidFill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2286001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kern="0" dirty="0" smtClean="0">
                <a:solidFill>
                  <a:srgbClr val="FFFFFF"/>
                </a:solidFill>
                <a:latin typeface="Avenir LT Std 65 Medium" pitchFamily="34" charset="0"/>
              </a:rPr>
              <a:t>Declaration of</a:t>
            </a:r>
            <a:br>
              <a:rPr lang="en-US" sz="3200" b="1" kern="0" dirty="0" smtClean="0">
                <a:solidFill>
                  <a:srgbClr val="FFFFFF"/>
                </a:solidFill>
                <a:latin typeface="Avenir LT Std 65 Medium" pitchFamily="34" charset="0"/>
              </a:rPr>
            </a:br>
            <a:r>
              <a:rPr lang="en-US" sz="3200" b="1" kern="0" dirty="0" smtClean="0">
                <a:solidFill>
                  <a:srgbClr val="FFFFFF"/>
                </a:solidFill>
                <a:latin typeface="Avenir LT Std 65 Medium" pitchFamily="34" charset="0"/>
              </a:rPr>
              <a:t>Financial Interests or Relationships</a:t>
            </a:r>
            <a:endParaRPr lang="en-US" sz="3200" kern="0" dirty="0" smtClean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14800" y="2"/>
            <a:ext cx="5029200" cy="19462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8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Single12</Template>
  <TotalTime>5</TotalTime>
  <Words>32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Sally S. Moran</dc:creator>
  <cp:lastModifiedBy>Melissa Simcox</cp:lastModifiedBy>
  <cp:revision>8</cp:revision>
  <dcterms:created xsi:type="dcterms:W3CDTF">2012-04-13T14:34:20Z</dcterms:created>
  <dcterms:modified xsi:type="dcterms:W3CDTF">2014-04-04T15:25:39Z</dcterms:modified>
</cp:coreProperties>
</file>