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8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5/20/2015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FF7C80"/>
            </a:gs>
            <a:gs pos="4000">
              <a:srgbClr val="FF7C80"/>
            </a:gs>
            <a:gs pos="6500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50000">
              <a:schemeClr val="bg1">
                <a:lumMod val="0"/>
                <a:lumOff val="10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5/20/2015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42704" y="268605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2" y="16573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441" y="-5832"/>
            <a:ext cx="4073117" cy="146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337</TotalTime>
  <Words>38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</cp:lastModifiedBy>
  <cp:revision>20</cp:revision>
  <dcterms:created xsi:type="dcterms:W3CDTF">2012-04-13T14:33:19Z</dcterms:created>
  <dcterms:modified xsi:type="dcterms:W3CDTF">2015-05-20T23:54:06Z</dcterms:modified>
</cp:coreProperties>
</file>