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8" y="-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5/20/2015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42704" y="268605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2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441" y="-5832"/>
            <a:ext cx="4073117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337</TotalTime>
  <Words>38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20</cp:revision>
  <dcterms:created xsi:type="dcterms:W3CDTF">2012-04-13T14:33:19Z</dcterms:created>
  <dcterms:modified xsi:type="dcterms:W3CDTF">2015-05-20T23:54:06Z</dcterms:modified>
</cp:coreProperties>
</file>