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1" d="100"/>
          <a:sy n="121" d="100"/>
        </p:scale>
        <p:origin x="-108" y="-3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5/20/2015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5/20/2015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18904" y="28003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</a:t>
            </a:r>
            <a:r>
              <a:rPr lang="en-US" sz="1900" dirty="0" smtClean="0">
                <a:solidFill>
                  <a:srgbClr val="19305C"/>
                </a:solidFill>
              </a:rPr>
              <a:t>.</a:t>
            </a:r>
            <a:endParaRPr lang="en-US" sz="1900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8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2" y="16573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081" y="-5832"/>
            <a:ext cx="4073119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333</TotalTime>
  <Words>24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20</cp:revision>
  <dcterms:created xsi:type="dcterms:W3CDTF">2012-04-13T14:33:19Z</dcterms:created>
  <dcterms:modified xsi:type="dcterms:W3CDTF">2015-05-20T23:52:14Z</dcterms:modified>
</cp:coreProperties>
</file>