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8" y="-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FF7C80"/>
            </a:gs>
            <a:gs pos="4000">
              <a:srgbClr val="FF7C80"/>
            </a:gs>
            <a:gs pos="65000">
              <a:schemeClr val="accent2">
                <a:lumMod val="20000"/>
                <a:lumOff val="80000"/>
              </a:schemeClr>
            </a:gs>
            <a:gs pos="35000">
              <a:schemeClr val="accent2">
                <a:lumMod val="20000"/>
                <a:lumOff val="80000"/>
              </a:schemeClr>
            </a:gs>
            <a:gs pos="50000">
              <a:schemeClr val="bg1">
                <a:lumMod val="0"/>
                <a:lumOff val="10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5/20/2015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2706" y="2686050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19305C"/>
                </a:solidFill>
              </a:rPr>
              <a:t>Type </a:t>
            </a:r>
            <a:r>
              <a:rPr lang="en-US" sz="3800">
                <a:solidFill>
                  <a:srgbClr val="19305C"/>
                </a:solidFill>
              </a:rPr>
              <a:t>of </a:t>
            </a:r>
            <a:r>
              <a:rPr lang="en-US" sz="3800" smtClean="0">
                <a:solidFill>
                  <a:srgbClr val="19305C"/>
                </a:solidFill>
              </a:rPr>
              <a:t>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5967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4" y="1657352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82" y="-5832"/>
            <a:ext cx="4073118" cy="146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332</TotalTime>
  <Words>32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</cp:lastModifiedBy>
  <cp:revision>20</cp:revision>
  <dcterms:created xsi:type="dcterms:W3CDTF">2012-04-13T14:33:19Z</dcterms:created>
  <dcterms:modified xsi:type="dcterms:W3CDTF">2015-05-20T23:49:39Z</dcterms:modified>
</cp:coreProperties>
</file>