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05C"/>
    <a:srgbClr val="000066"/>
    <a:srgbClr val="FF7C80"/>
    <a:srgbClr val="FF6D6D"/>
    <a:srgbClr val="000000"/>
    <a:srgbClr val="BDDEFF"/>
    <a:srgbClr val="99CCFF"/>
    <a:srgbClr val="003399"/>
    <a:srgbClr val="821904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89" y="12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7450E649-7841-4084-8974-5F95669967FF}" type="datetime1">
              <a:rPr lang="en-US"/>
              <a:pPr>
                <a:defRPr/>
              </a:pPr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DADBD10-4395-4133-8C64-DBD6BDC56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790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2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2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0"/>
            <a:ext cx="6781800" cy="1085850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5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8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90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2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3/1/2021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B05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2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87883" y="21524"/>
            <a:ext cx="4648200" cy="10858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5A94C6-B0FA-49BA-B334-C7EF0181C8CA}" type="datetimeFigureOut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3/1/2021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05D5751-79B0-43A0-A543-EECE5F194014}" type="slidenum">
              <a:rPr lang="en-US" smtClean="0">
                <a:solidFill>
                  <a:srgbClr val="00B050">
                    <a:tint val="75000"/>
                  </a:srgb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00B050">
                  <a:tint val="75000"/>
                </a:srgbClr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58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0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35652" y="2324100"/>
            <a:ext cx="8472697" cy="21526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Speaker Name:</a:t>
            </a:r>
          </a:p>
          <a:p>
            <a:pPr marL="0" indent="0">
              <a:buNone/>
            </a:pPr>
            <a:endParaRPr lang="en-US" sz="1800" dirty="0">
              <a:solidFill>
                <a:srgbClr val="19305C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19305C"/>
                </a:solidFill>
              </a:rPr>
              <a:t>I have the following financial interest or relationship(s) to disclose with regard to the subject matter of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Grant/research </a:t>
            </a:r>
            <a:r>
              <a:rPr lang="en-US" sz="1800" dirty="0">
                <a:solidFill>
                  <a:srgbClr val="19305C"/>
                </a:solidFill>
              </a:rPr>
              <a:t>support: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Consultant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Speakers </a:t>
            </a:r>
            <a:r>
              <a:rPr lang="en-US" sz="1800" dirty="0">
                <a:solidFill>
                  <a:srgbClr val="19305C"/>
                </a:solidFill>
              </a:rPr>
              <a:t>Bureau: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Employment</a:t>
            </a:r>
            <a:r>
              <a:rPr lang="en-US" sz="1800" dirty="0">
                <a:solidFill>
                  <a:srgbClr val="19305C"/>
                </a:solidFill>
              </a:rPr>
              <a:t>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19305C"/>
                </a:solidFill>
              </a:rPr>
              <a:t>Other</a:t>
            </a:r>
            <a:r>
              <a:rPr lang="en-US" sz="1800" dirty="0">
                <a:solidFill>
                  <a:srgbClr val="19305C"/>
                </a:solidFill>
              </a:rPr>
              <a:t>:</a:t>
            </a:r>
          </a:p>
          <a:p>
            <a:pPr marL="0" indent="0">
              <a:buNone/>
            </a:pPr>
            <a:endParaRPr lang="en-US" sz="1900" dirty="0">
              <a:solidFill>
                <a:srgbClr val="19305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57301" y="1295401"/>
            <a:ext cx="6629399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of</a:t>
            </a:r>
            <a:b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 smtClean="0">
                <a:solidFill>
                  <a:srgbClr val="1930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Interests or Relationships</a:t>
            </a:r>
            <a:endParaRPr lang="en-US" sz="3000" dirty="0">
              <a:solidFill>
                <a:srgbClr val="1930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915539"/>
            <a:ext cx="9144000" cy="41686"/>
          </a:xfrm>
          <a:prstGeom prst="rect">
            <a:avLst/>
          </a:prstGeom>
          <a:solidFill>
            <a:srgbClr val="193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9144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5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2014 Style">
      <a:dk1>
        <a:srgbClr val="00B050"/>
      </a:dk1>
      <a:lt1>
        <a:srgbClr val="FFFFFF"/>
      </a:lt1>
      <a:dk2>
        <a:srgbClr val="FFFFFF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0000">
              <a:schemeClr val="bg1"/>
            </a:gs>
            <a:gs pos="100000">
              <a:srgbClr val="C00000"/>
            </a:gs>
            <a:gs pos="0">
              <a:schemeClr val="tx1">
                <a:lumMod val="50000"/>
              </a:schemeClr>
            </a:gs>
          </a:gsLst>
          <a:path path="circle">
            <a:fillToRect r="100000" b="100000"/>
          </a:path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Multi12</Template>
  <TotalTime>365</TotalTime>
  <Words>43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Relevant Financial Interests or Relationships</dc:title>
  <dc:creator>Sally S. Moran</dc:creator>
  <cp:lastModifiedBy>John</cp:lastModifiedBy>
  <cp:revision>29</cp:revision>
  <dcterms:created xsi:type="dcterms:W3CDTF">2012-04-13T14:33:19Z</dcterms:created>
  <dcterms:modified xsi:type="dcterms:W3CDTF">2021-03-01T23:04:33Z</dcterms:modified>
</cp:coreProperties>
</file>