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89" y="12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3/1/2021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3/1/2021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324100"/>
            <a:ext cx="8472697" cy="21526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I have the following financial interest or relationship(s) to disclose with regard to the subject matter of this presentation: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Grant/research </a:t>
            </a:r>
            <a:r>
              <a:rPr lang="en-US" sz="1800" dirty="0">
                <a:solidFill>
                  <a:srgbClr val="19305C"/>
                </a:solidFill>
              </a:rPr>
              <a:t>support: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Consultant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Speakers </a:t>
            </a:r>
            <a:r>
              <a:rPr lang="en-US" sz="1800" dirty="0">
                <a:solidFill>
                  <a:srgbClr val="19305C"/>
                </a:solidFill>
              </a:rPr>
              <a:t>Bureau: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Employment</a:t>
            </a:r>
            <a:r>
              <a:rPr lang="en-US" sz="1800" dirty="0">
                <a:solidFill>
                  <a:srgbClr val="19305C"/>
                </a:solidFill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Other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29540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15539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365</TotalTime>
  <Words>43</Words>
  <Application>Microsoft Office PowerPoint</Application>
  <PresentationFormat>On-screen Show (16:9)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</cp:lastModifiedBy>
  <cp:revision>29</cp:revision>
  <dcterms:created xsi:type="dcterms:W3CDTF">2012-04-13T14:33:19Z</dcterms:created>
  <dcterms:modified xsi:type="dcterms:W3CDTF">2021-03-01T23:04:33Z</dcterms:modified>
</cp:coreProperties>
</file>