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6" d="100"/>
          <a:sy n="146" d="100"/>
        </p:scale>
        <p:origin x="89" y="12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3/1/2021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3/1/2021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3/1/2021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564577"/>
            <a:ext cx="8472697" cy="215265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3800" dirty="0" smtClean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I have the following financial interest or relationship to disclose with regard to the subject matter of this presentation:</a:t>
            </a:r>
          </a:p>
          <a:p>
            <a:pPr marL="0" indent="0">
              <a:buNone/>
            </a:pPr>
            <a:endParaRPr lang="en-US" sz="3800" dirty="0" smtClean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Company Name: </a:t>
            </a:r>
          </a:p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Type of Relationship:</a:t>
            </a:r>
            <a:endParaRPr lang="en-US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186205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915539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9144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361</TotalTime>
  <Words>37</Words>
  <Application>Microsoft Office PowerPoint</Application>
  <PresentationFormat>On-screen Show (16:9)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Financial Interests or Relationships</dc:title>
  <dc:creator>Sally S. Moran</dc:creator>
  <cp:lastModifiedBy>John</cp:lastModifiedBy>
  <cp:revision>31</cp:revision>
  <dcterms:created xsi:type="dcterms:W3CDTF">2012-04-13T14:33:19Z</dcterms:created>
  <dcterms:modified xsi:type="dcterms:W3CDTF">2021-03-01T23:04:47Z</dcterms:modified>
</cp:coreProperties>
</file>