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69" r:id="rId3"/>
    <p:sldId id="370" r:id="rId4"/>
    <p:sldId id="3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6"/>
  </p:normalViewPr>
  <p:slideViewPr>
    <p:cSldViewPr snapToGrid="0" snapToObjects="1">
      <p:cViewPr varScale="1">
        <p:scale>
          <a:sx n="87" d="100"/>
          <a:sy n="87" d="100"/>
        </p:scale>
        <p:origin x="50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24611-AC70-5B4C-A224-93B2172D6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C392E-06FB-9747-9320-D278B9E5A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D721B-EB90-DD47-BA38-506153FC5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B336-42C7-D84C-A015-374FA44A2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A2FCB-0D26-7448-A251-6D78010B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4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7B43-1D46-974F-A9A2-A2BD1E968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6B639-C585-3F45-9178-E828DF05C4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FE453-E1DF-F04F-9753-0F3C411A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5E4B2-E363-AC4D-82A6-5AD170955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D9D54-72C5-C649-89D2-C4F98684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8C5503-89D2-DB4A-A45F-FC4AA7522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407FF-01D6-BE41-A3B6-BF3E6932A0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420B-0CFD-A046-8B96-DD701289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68DFE-1B09-6F48-9AA3-7ECA652F1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52DA-229C-794F-8A7F-BA8ACC78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1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A6E6-40D4-C94D-9376-5C0DEFEF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95ACE-1A5A-FA46-BC75-3DDA37DD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0062D-2457-6247-9869-CAE568189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CB9F1-A96B-9447-A996-498244C4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65C8C-2A0D-1746-94C5-3BCC6F84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53822-4E4B-DE4C-BEB7-C7E57C64E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28854-B8C9-5846-965C-B04FC9B0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0CD-DFBC-7549-BC76-46F695F5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DF245-99AF-D040-BAEF-681EE7AC6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BAACE-B31A-2043-8447-81629F65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7417E-F367-5243-8DC5-6CE5BBC8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65A21-68DA-1C40-91CC-33A2148BB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881AB-C309-594D-AA6D-607EB25DE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617F4-97EE-2641-BAC4-56938A4E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2DEE6-DBA3-0844-B0EA-2AB957F31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D54E9-A4BE-2A44-BEAC-05F936DD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6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9DF1-6035-3B48-89BC-3E0741F27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9131F7-4134-784B-9489-94B5BA99B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4C3BC-39EE-864A-B56F-7B92374DF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E9FF4-25A4-8B42-A47E-828DF5CE1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180C77-E945-DB4C-8E53-A92F405DF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747D5-A462-584F-9E23-03074937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261F9-C8BD-2141-8317-02C8BEBB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FD21D-6DC8-5B46-A611-BD741F775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5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45197-9F27-7143-8FCA-E382BC78C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D2445F-9101-0E4C-8641-DC8ED285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C433C-B150-EF41-B070-A09FC80B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26140-ADB7-FB4B-80C0-9995058D6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19C27-B78A-E545-B264-514613D9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A5319-3863-8C4E-830E-FEB7D3A3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D41F1-CFEF-5C45-AEF7-695F4A4B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327F6-6E13-8D4F-9A75-7B7DE7CA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2AC6F-655A-1841-ADB0-015EC23DD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07740-EF42-CD41-866F-B5367AB85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F65A77-885C-064D-8486-70E4ACC5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C506-1D96-5C49-B4BB-9C3FC6E6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0DF74-7875-1F40-9485-B710B51C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4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2533-999B-8E46-83CD-253675641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B35D1-5986-7A4C-9F43-4EDEB1AFE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1CF36-CA19-054C-838E-8FA99CA77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151CBE-16C5-8544-AD0F-37BC56B2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5435F-6A12-0B4C-B208-4864FE4A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30DF2-A14E-524C-B242-BEBF0B80D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1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00BBC-1D4D-254B-962D-89C9CA593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6814D-9734-734F-BB7F-DD950F8A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206F-3CD1-6D46-AFA0-F86D6C54FF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0640D-25CB-244D-943D-6770A18792E5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4A78C-BC57-8A4F-8BFC-2E952A634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B396-C0C2-BE41-85EA-1276AABEA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9B97-5500-3E47-B353-A7E01A80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E74D8-8A8F-F64C-BE1A-8BFD2F37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9" y="167105"/>
            <a:ext cx="11391900" cy="233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6A300-E798-924C-ADC2-3C5DF0CE540C}"/>
              </a:ext>
            </a:extLst>
          </p:cNvPr>
          <p:cNvSpPr txBox="1"/>
          <p:nvPr/>
        </p:nvSpPr>
        <p:spPr>
          <a:xfrm>
            <a:off x="4001444" y="3147461"/>
            <a:ext cx="416505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dirty="0">
                <a:solidFill>
                  <a:srgbClr val="FF0000"/>
                </a:solidFill>
              </a:rPr>
              <a:t>SESSION NAME</a:t>
            </a:r>
          </a:p>
          <a:p>
            <a:pPr algn="ctr"/>
            <a:r>
              <a:rPr lang="en-US" sz="5000" dirty="0">
                <a:solidFill>
                  <a:srgbClr val="FF0000"/>
                </a:solidFill>
              </a:rPr>
              <a:t>Moderator 1</a:t>
            </a:r>
          </a:p>
          <a:p>
            <a:pPr algn="ctr"/>
            <a:r>
              <a:rPr lang="en-US" sz="5000" dirty="0">
                <a:solidFill>
                  <a:srgbClr val="FF0000"/>
                </a:solidFill>
              </a:rPr>
              <a:t>Moderator 2</a:t>
            </a:r>
          </a:p>
        </p:txBody>
      </p:sp>
    </p:spTree>
    <p:extLst>
      <p:ext uri="{BB962C8B-B14F-4D97-AF65-F5344CB8AC3E}">
        <p14:creationId xmlns:p14="http://schemas.microsoft.com/office/powerpoint/2010/main" val="3719584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E74D8-8A8F-F64C-BE1A-8BFD2F37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9" y="167105"/>
            <a:ext cx="11391900" cy="233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D358C-1FF4-4B3C-AFB8-F4B80B833483}"/>
              </a:ext>
            </a:extLst>
          </p:cNvPr>
          <p:cNvSpPr txBox="1"/>
          <p:nvPr/>
        </p:nvSpPr>
        <p:spPr>
          <a:xfrm>
            <a:off x="921671" y="3145034"/>
            <a:ext cx="106381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Format of this session</a:t>
            </a:r>
          </a:p>
          <a:p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Speakers will review their take home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Multiple choice questions to test your knowledge and prompt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Feel free to ask questions in the chat</a:t>
            </a: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0824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DE74D8-8A8F-F64C-BE1A-8BFD2F37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9" y="167105"/>
            <a:ext cx="11391900" cy="233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CD358C-1FF4-4B3C-AFB8-F4B80B833483}"/>
              </a:ext>
            </a:extLst>
          </p:cNvPr>
          <p:cNvSpPr txBox="1"/>
          <p:nvPr/>
        </p:nvSpPr>
        <p:spPr>
          <a:xfrm>
            <a:off x="921671" y="3145034"/>
            <a:ext cx="106381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i="1" dirty="0"/>
              <a:t>Speakers and talks in this session</a:t>
            </a:r>
          </a:p>
          <a:p>
            <a:endParaRPr lang="en-US" sz="2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Speaker 1: talk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/>
              <a:t>Speaker 2: talk 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/>
              <a:t>…</a:t>
            </a:r>
            <a:endParaRPr lang="en-US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1520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ABF61E-95CA-C24F-B503-781206119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94" y="4353343"/>
            <a:ext cx="11391900" cy="233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C40D4C-45CF-B547-ACB9-D2BE344B1BC2}"/>
              </a:ext>
            </a:extLst>
          </p:cNvPr>
          <p:cNvSpPr txBox="1"/>
          <p:nvPr/>
        </p:nvSpPr>
        <p:spPr>
          <a:xfrm>
            <a:off x="1170308" y="1778971"/>
            <a:ext cx="106381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/>
              <a:t>Let’s start the show!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286467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5976</TotalTime>
  <Words>57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Seiberlich</dc:creator>
  <cp:lastModifiedBy>steven sourbron</cp:lastModifiedBy>
  <cp:revision>31</cp:revision>
  <dcterms:created xsi:type="dcterms:W3CDTF">2021-04-23T21:20:11Z</dcterms:created>
  <dcterms:modified xsi:type="dcterms:W3CDTF">2021-05-07T18:56:20Z</dcterms:modified>
</cp:coreProperties>
</file>