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66" r:id="rId3"/>
    <p:sldId id="367" r:id="rId4"/>
    <p:sldId id="368" r:id="rId5"/>
    <p:sldId id="36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76"/>
  </p:normalViewPr>
  <p:slideViewPr>
    <p:cSldViewPr snapToGrid="0" snapToObjects="1">
      <p:cViewPr varScale="1">
        <p:scale>
          <a:sx n="112" d="100"/>
          <a:sy n="112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24611-AC70-5B4C-A224-93B2172D6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8C392E-06FB-9747-9320-D278B9E5A1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D721B-EB90-DD47-BA38-506153FC5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640D-25CB-244D-943D-6770A18792E5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6B336-42C7-D84C-A015-374FA44A2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A2FCB-0D26-7448-A251-6D78010BB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9B97-5500-3E47-B353-A7E01A80C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42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97B43-1D46-974F-A9A2-A2BD1E968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E6B639-C585-3F45-9178-E828DF05C4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FE453-E1DF-F04F-9753-0F3C411A6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640D-25CB-244D-943D-6770A18792E5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5E4B2-E363-AC4D-82A6-5AD170955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D9D54-72C5-C649-89D2-C4F98684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9B97-5500-3E47-B353-A7E01A80C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5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8C5503-89D2-DB4A-A45F-FC4AA7522A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F407FF-01D6-BE41-A3B6-BF3E6932A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E420B-0CFD-A046-8B96-DD701289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640D-25CB-244D-943D-6770A18792E5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68DFE-1B09-6F48-9AA3-7ECA652F1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F52DA-229C-794F-8A7F-BA8ACC782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9B97-5500-3E47-B353-A7E01A80C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1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FA6E6-40D4-C94D-9376-5C0DEFEFC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95ACE-1A5A-FA46-BC75-3DDA37DDF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0062D-2457-6247-9869-CAE568189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640D-25CB-244D-943D-6770A18792E5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CB9F1-A96B-9447-A996-498244C47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65C8C-2A0D-1746-94C5-3BCC6F84D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9B97-5500-3E47-B353-A7E01A80C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44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53822-4E4B-DE4C-BEB7-C7E57C64E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28854-B8C9-5846-965C-B04FC9B00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880CD-DFBC-7549-BC76-46F695F5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640D-25CB-244D-943D-6770A18792E5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DF245-99AF-D040-BAEF-681EE7AC6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BAACE-B31A-2043-8447-81629F655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9B97-5500-3E47-B353-A7E01A80C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98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7417E-F367-5243-8DC5-6CE5BBC8C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65A21-68DA-1C40-91CC-33A2148BB5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2881AB-C309-594D-AA6D-607EB25DE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617F4-97EE-2641-BAC4-56938A4E7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640D-25CB-244D-943D-6770A18792E5}" type="datetimeFigureOut">
              <a:rPr lang="en-US" smtClean="0"/>
              <a:t>5/5/21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C2DEE6-DBA3-0844-B0EA-2AB957F31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FD54E9-A4BE-2A44-BEAC-05F936DD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9B97-5500-3E47-B353-A7E01A80C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6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19DF1-6035-3B48-89BC-3E0741F27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9131F7-4134-784B-9489-94B5BA99B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14C3BC-39EE-864A-B56F-7B92374DF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FE9FF4-25A4-8B42-A47E-828DF5CE1D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180C77-E945-DB4C-8E53-A92F405DF9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A747D5-A462-584F-9E23-03074937F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640D-25CB-244D-943D-6770A18792E5}" type="datetimeFigureOut">
              <a:rPr lang="en-US" smtClean="0"/>
              <a:t>5/5/21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E261F9-C8BD-2141-8317-02C8BEBB7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EFD21D-6DC8-5B46-A611-BD741F775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9B97-5500-3E47-B353-A7E01A80C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5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45197-9F27-7143-8FCA-E382BC78C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D2445F-9101-0E4C-8641-DC8ED285C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640D-25CB-244D-943D-6770A18792E5}" type="datetimeFigureOut">
              <a:rPr lang="en-US" smtClean="0"/>
              <a:t>5/5/21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AC433C-B150-EF41-B070-A09FC80BB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B26140-ADB7-FB4B-80C0-9995058D6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9B97-5500-3E47-B353-A7E01A80C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8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C19C27-B78A-E545-B264-514613D9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640D-25CB-244D-943D-6770A18792E5}" type="datetimeFigureOut">
              <a:rPr lang="en-US" smtClean="0"/>
              <a:t>5/5/21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DA5319-3863-8C4E-830E-FEB7D3A3D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D41F1-CFEF-5C45-AEF7-695F4A4BF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9B97-5500-3E47-B353-A7E01A80C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1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327F6-6E13-8D4F-9A75-7B7DE7CAD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2AC6F-655A-1841-ADB0-015EC23DD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607740-EF42-CD41-866F-B5367AB85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F65A77-885C-064D-8486-70E4ACC59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640D-25CB-244D-943D-6770A18792E5}" type="datetimeFigureOut">
              <a:rPr lang="en-US" smtClean="0"/>
              <a:t>5/5/21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6C506-1D96-5C49-B4BB-9C3FC6E61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0DF74-7875-1F40-9485-B710B51CD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9B97-5500-3E47-B353-A7E01A80C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4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D2533-999B-8E46-83CD-253675641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5B35D1-5986-7A4C-9F43-4EDEB1AFEA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91CF36-CA19-054C-838E-8FA99CA77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151CBE-16C5-8544-AD0F-37BC56B2F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640D-25CB-244D-943D-6770A18792E5}" type="datetimeFigureOut">
              <a:rPr lang="en-US" smtClean="0"/>
              <a:t>5/5/21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5435F-6A12-0B4C-B208-4864FE4AB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30DF2-A14E-524C-B242-BEBF0B80D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9B97-5500-3E47-B353-A7E01A80C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1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200BBC-1D4D-254B-962D-89C9CA593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6814D-9734-734F-BB7F-DD950F8A3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A206F-3CD1-6D46-AFA0-F86D6C54FF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0640D-25CB-244D-943D-6770A18792E5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4A78C-BC57-8A4F-8BFC-2E952A6349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4B396-C0C2-BE41-85EA-1276AABEA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39B97-5500-3E47-B353-A7E01A80C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8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DE74D8-8A8F-F64C-BE1A-8BFD2F37B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19" y="167105"/>
            <a:ext cx="11391900" cy="2336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D6A300-E798-924C-ADC2-3C5DF0CE540C}"/>
              </a:ext>
            </a:extLst>
          </p:cNvPr>
          <p:cNvSpPr txBox="1"/>
          <p:nvPr/>
        </p:nvSpPr>
        <p:spPr>
          <a:xfrm>
            <a:off x="4001444" y="3147461"/>
            <a:ext cx="416505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>
                <a:solidFill>
                  <a:srgbClr val="FF0000"/>
                </a:solidFill>
              </a:rPr>
              <a:t>SESSION NAME</a:t>
            </a:r>
          </a:p>
          <a:p>
            <a:pPr algn="ctr"/>
            <a:r>
              <a:rPr lang="en-US" sz="5000" dirty="0">
                <a:solidFill>
                  <a:srgbClr val="FF0000"/>
                </a:solidFill>
              </a:rPr>
              <a:t>Moderator 1</a:t>
            </a:r>
          </a:p>
          <a:p>
            <a:pPr algn="ctr"/>
            <a:r>
              <a:rPr lang="en-US" sz="5000" dirty="0">
                <a:solidFill>
                  <a:srgbClr val="FF0000"/>
                </a:solidFill>
              </a:rPr>
              <a:t>Moderator 2</a:t>
            </a:r>
          </a:p>
        </p:txBody>
      </p:sp>
    </p:spTree>
    <p:extLst>
      <p:ext uri="{BB962C8B-B14F-4D97-AF65-F5344CB8AC3E}">
        <p14:creationId xmlns:p14="http://schemas.microsoft.com/office/powerpoint/2010/main" val="371958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B1A9B8-3AFB-5748-B831-2AD388910C41}"/>
              </a:ext>
            </a:extLst>
          </p:cNvPr>
          <p:cNvSpPr/>
          <p:nvPr/>
        </p:nvSpPr>
        <p:spPr>
          <a:xfrm>
            <a:off x="3888087" y="1134110"/>
            <a:ext cx="3657600" cy="1206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10 Orals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271C5D-7322-AC45-B2B1-E551ACEBD347}"/>
              </a:ext>
            </a:extLst>
          </p:cNvPr>
          <p:cNvSpPr txBox="1"/>
          <p:nvPr/>
        </p:nvSpPr>
        <p:spPr>
          <a:xfrm>
            <a:off x="222996" y="1293197"/>
            <a:ext cx="31558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/>
              <a:t>Scientific Scientific </a:t>
            </a:r>
          </a:p>
          <a:p>
            <a:pPr algn="ctr"/>
            <a:r>
              <a:rPr lang="en-US" sz="3000" dirty="0"/>
              <a:t>(2 hours) =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CFED66-723F-6C41-AB1C-E2400BFF7CD5}"/>
              </a:ext>
            </a:extLst>
          </p:cNvPr>
          <p:cNvGrpSpPr/>
          <p:nvPr/>
        </p:nvGrpSpPr>
        <p:grpSpPr>
          <a:xfrm>
            <a:off x="3888922" y="2405074"/>
            <a:ext cx="3842268" cy="766053"/>
            <a:chOff x="4255335" y="3239464"/>
            <a:chExt cx="3842268" cy="766053"/>
          </a:xfrm>
        </p:grpSpPr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F9A64AE7-FE77-F84D-A79F-3AFB7FF716D5}"/>
                </a:ext>
              </a:extLst>
            </p:cNvPr>
            <p:cNvSpPr/>
            <p:nvPr/>
          </p:nvSpPr>
          <p:spPr>
            <a:xfrm rot="16200000">
              <a:off x="5928792" y="1566007"/>
              <a:ext cx="309852" cy="365676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F20DF2-A225-8D45-B3D5-A74012B65172}"/>
                </a:ext>
              </a:extLst>
            </p:cNvPr>
            <p:cNvSpPr txBox="1"/>
            <p:nvPr/>
          </p:nvSpPr>
          <p:spPr>
            <a:xfrm>
              <a:off x="4296691" y="3636185"/>
              <a:ext cx="3800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 Hour long single Zoom session for all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0740F4-558E-8746-B49A-3F08350D55C7}"/>
              </a:ext>
            </a:extLst>
          </p:cNvPr>
          <p:cNvGrpSpPr/>
          <p:nvPr/>
        </p:nvGrpSpPr>
        <p:grpSpPr>
          <a:xfrm>
            <a:off x="7583787" y="1134110"/>
            <a:ext cx="3657600" cy="1203712"/>
            <a:chOff x="7835247" y="939924"/>
            <a:chExt cx="3657600" cy="113500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3430AEB-6470-BC42-AF30-88CBD5C8E2A3}"/>
                </a:ext>
              </a:extLst>
            </p:cNvPr>
            <p:cNvSpPr/>
            <p:nvPr/>
          </p:nvSpPr>
          <p:spPr>
            <a:xfrm>
              <a:off x="7835247" y="1303020"/>
              <a:ext cx="3657600" cy="382034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/>
                <a:t>20 Posters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A739C32-CE2F-F344-B4D1-C7F31EB0699F}"/>
                </a:ext>
              </a:extLst>
            </p:cNvPr>
            <p:cNvSpPr/>
            <p:nvPr/>
          </p:nvSpPr>
          <p:spPr>
            <a:xfrm>
              <a:off x="7835247" y="1692898"/>
              <a:ext cx="3657600" cy="382034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/>
                <a:t>20 Posters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BFAAEC7-96E2-BD42-B994-109E11498DB0}"/>
                </a:ext>
              </a:extLst>
            </p:cNvPr>
            <p:cNvSpPr/>
            <p:nvPr/>
          </p:nvSpPr>
          <p:spPr>
            <a:xfrm>
              <a:off x="7835247" y="939924"/>
              <a:ext cx="3657600" cy="382034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/>
                <a:t>10 Orals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62DEC01-C721-0043-95DE-40D92E5BCFC5}"/>
              </a:ext>
            </a:extLst>
          </p:cNvPr>
          <p:cNvGrpSpPr/>
          <p:nvPr/>
        </p:nvGrpSpPr>
        <p:grpSpPr>
          <a:xfrm>
            <a:off x="7583787" y="2418768"/>
            <a:ext cx="3656765" cy="766053"/>
            <a:chOff x="4255335" y="3239464"/>
            <a:chExt cx="3656765" cy="766053"/>
          </a:xfrm>
        </p:grpSpPr>
        <p:sp>
          <p:nvSpPr>
            <p:cNvPr id="33" name="Left Brace 32">
              <a:extLst>
                <a:ext uri="{FF2B5EF4-FFF2-40B4-BE49-F238E27FC236}">
                  <a16:creationId xmlns:a16="http://schemas.microsoft.com/office/drawing/2014/main" id="{EC98BDF8-0BF5-1D4C-87CE-432857403CCC}"/>
                </a:ext>
              </a:extLst>
            </p:cNvPr>
            <p:cNvSpPr/>
            <p:nvPr/>
          </p:nvSpPr>
          <p:spPr>
            <a:xfrm rot="16200000">
              <a:off x="5928792" y="1566007"/>
              <a:ext cx="309852" cy="365676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ABE6795-37B3-7C4B-ACFA-C95D0D017FD7}"/>
                </a:ext>
              </a:extLst>
            </p:cNvPr>
            <p:cNvSpPr txBox="1"/>
            <p:nvPr/>
          </p:nvSpPr>
          <p:spPr>
            <a:xfrm>
              <a:off x="5142511" y="3636185"/>
              <a:ext cx="1864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Small Zoom Q&amp;As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E760707-288D-6E48-858B-8CA16E25FF4C}"/>
              </a:ext>
            </a:extLst>
          </p:cNvPr>
          <p:cNvSpPr txBox="1"/>
          <p:nvPr/>
        </p:nvSpPr>
        <p:spPr>
          <a:xfrm>
            <a:off x="4351002" y="657056"/>
            <a:ext cx="27317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First Hour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65FAC8-B85D-3042-9086-9AC7A1C00376}"/>
              </a:ext>
            </a:extLst>
          </p:cNvPr>
          <p:cNvSpPr txBox="1"/>
          <p:nvPr/>
        </p:nvSpPr>
        <p:spPr>
          <a:xfrm>
            <a:off x="8000982" y="627943"/>
            <a:ext cx="27317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Second Hour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64DE178-A486-714D-BD7C-4E0A477489B5}"/>
              </a:ext>
            </a:extLst>
          </p:cNvPr>
          <p:cNvGrpSpPr/>
          <p:nvPr/>
        </p:nvGrpSpPr>
        <p:grpSpPr>
          <a:xfrm>
            <a:off x="3258078" y="3297669"/>
            <a:ext cx="7512772" cy="3321422"/>
            <a:chOff x="3258078" y="3297669"/>
            <a:chExt cx="7512772" cy="332142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4C67D0B-8180-5A4F-B9A0-C973FE0F1615}"/>
                </a:ext>
              </a:extLst>
            </p:cNvPr>
            <p:cNvSpPr/>
            <p:nvPr/>
          </p:nvSpPr>
          <p:spPr>
            <a:xfrm>
              <a:off x="6801378" y="4433652"/>
              <a:ext cx="1455738" cy="5004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/>
                <a:t>5 Orals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6468915-7254-754C-8E29-8BF5FB1BA72C}"/>
                </a:ext>
              </a:extLst>
            </p:cNvPr>
            <p:cNvSpPr/>
            <p:nvPr/>
          </p:nvSpPr>
          <p:spPr>
            <a:xfrm>
              <a:off x="5043625" y="4433653"/>
              <a:ext cx="1455738" cy="5004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/>
                <a:t>5 Orals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C40225A-58E9-CD41-8AD4-07FB4DDF52CA}"/>
                </a:ext>
              </a:extLst>
            </p:cNvPr>
            <p:cNvSpPr/>
            <p:nvPr/>
          </p:nvSpPr>
          <p:spPr>
            <a:xfrm>
              <a:off x="3258078" y="5152690"/>
              <a:ext cx="1465757" cy="594360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/>
                <a:t>5 Posters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202C369-7322-FA45-86B5-E3BD50B249FD}"/>
                </a:ext>
              </a:extLst>
            </p:cNvPr>
            <p:cNvSpPr/>
            <p:nvPr/>
          </p:nvSpPr>
          <p:spPr>
            <a:xfrm>
              <a:off x="6801378" y="5152690"/>
              <a:ext cx="1465757" cy="594360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/>
                <a:t>5 Posters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D70DDEC-4510-3E49-B144-6EFFAA94FBE0}"/>
                </a:ext>
              </a:extLst>
            </p:cNvPr>
            <p:cNvSpPr/>
            <p:nvPr/>
          </p:nvSpPr>
          <p:spPr>
            <a:xfrm>
              <a:off x="5029728" y="5152690"/>
              <a:ext cx="1465757" cy="594360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/>
                <a:t>5 Posters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B608DC6-9102-D04F-AB07-559D2B6846BC}"/>
                </a:ext>
              </a:extLst>
            </p:cNvPr>
            <p:cNvSpPr/>
            <p:nvPr/>
          </p:nvSpPr>
          <p:spPr>
            <a:xfrm>
              <a:off x="8573028" y="5152690"/>
              <a:ext cx="1465757" cy="594360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/>
                <a:t>5 Posters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680211F-2B3C-9442-A4F1-474CE293B4AA}"/>
                </a:ext>
              </a:extLst>
            </p:cNvPr>
            <p:cNvSpPr/>
            <p:nvPr/>
          </p:nvSpPr>
          <p:spPr>
            <a:xfrm>
              <a:off x="3258078" y="6024731"/>
              <a:ext cx="1465757" cy="59436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/>
                <a:t>5 Posters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EA45659-54AC-CD41-BD4C-0EA3BBAE961B}"/>
                </a:ext>
              </a:extLst>
            </p:cNvPr>
            <p:cNvSpPr/>
            <p:nvPr/>
          </p:nvSpPr>
          <p:spPr>
            <a:xfrm>
              <a:off x="6801378" y="6024731"/>
              <a:ext cx="1465757" cy="59436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/>
                <a:t>5 Posters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196BEAC-4AF2-6B46-A1D4-C0D3A65AA7BE}"/>
                </a:ext>
              </a:extLst>
            </p:cNvPr>
            <p:cNvSpPr/>
            <p:nvPr/>
          </p:nvSpPr>
          <p:spPr>
            <a:xfrm>
              <a:off x="5029728" y="6024731"/>
              <a:ext cx="1465757" cy="59436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/>
                <a:t>5 Posters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9366A1B-A495-8143-B7CA-72D9DA424ED9}"/>
                </a:ext>
              </a:extLst>
            </p:cNvPr>
            <p:cNvSpPr/>
            <p:nvPr/>
          </p:nvSpPr>
          <p:spPr>
            <a:xfrm>
              <a:off x="8573028" y="6024731"/>
              <a:ext cx="1465757" cy="59436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/>
                <a:t>5 Posters</a:t>
              </a: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C6E3FF4B-1DE2-A441-9CA2-D3A62F82E2AC}"/>
                </a:ext>
              </a:extLst>
            </p:cNvPr>
            <p:cNvSpPr/>
            <p:nvPr/>
          </p:nvSpPr>
          <p:spPr>
            <a:xfrm>
              <a:off x="9412170" y="3297669"/>
              <a:ext cx="1358680" cy="1577340"/>
            </a:xfrm>
            <a:custGeom>
              <a:avLst/>
              <a:gdLst>
                <a:gd name="connsiteX0" fmla="*/ 697230 w 1358680"/>
                <a:gd name="connsiteY0" fmla="*/ 0 h 1577340"/>
                <a:gd name="connsiteX1" fmla="*/ 1337310 w 1358680"/>
                <a:gd name="connsiteY1" fmla="*/ 754380 h 1577340"/>
                <a:gd name="connsiteX2" fmla="*/ 0 w 1358680"/>
                <a:gd name="connsiteY2" fmla="*/ 1577340 h 1577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680" h="1577340">
                  <a:moveTo>
                    <a:pt x="697230" y="0"/>
                  </a:moveTo>
                  <a:cubicBezTo>
                    <a:pt x="1075372" y="245745"/>
                    <a:pt x="1453515" y="491490"/>
                    <a:pt x="1337310" y="754380"/>
                  </a:cubicBezTo>
                  <a:cubicBezTo>
                    <a:pt x="1221105" y="1017270"/>
                    <a:pt x="610552" y="1297305"/>
                    <a:pt x="0" y="1577340"/>
                  </a:cubicBezTo>
                </a:path>
              </a:pathLst>
            </a:custGeom>
            <a:noFill/>
            <a:ln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06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A1CF6DA8-43A6-9544-968D-25D3B019FBA9}"/>
              </a:ext>
            </a:extLst>
          </p:cNvPr>
          <p:cNvSpPr txBox="1"/>
          <p:nvPr/>
        </p:nvSpPr>
        <p:spPr>
          <a:xfrm>
            <a:off x="793451" y="450234"/>
            <a:ext cx="106381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/>
              <a:t>During our first hour:</a:t>
            </a:r>
          </a:p>
          <a:p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Attendees– Feel free to ask questions in the chat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Authors—You can respond to questions in the chat, or offer to 	answer in the following face-to-face Q&amp;A sessions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r>
              <a:rPr lang="en-US" sz="3000" dirty="0"/>
              <a:t>Don’t forget to specify to whom your question is addressed!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DAD039D-F7DB-1240-941A-49B7AC345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94" y="4353343"/>
            <a:ext cx="113919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55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ABF61E-95CA-C24F-B503-781206119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94" y="4353343"/>
            <a:ext cx="11391900" cy="2336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C40D4C-45CF-B547-ACB9-D2BE344B1BC2}"/>
              </a:ext>
            </a:extLst>
          </p:cNvPr>
          <p:cNvSpPr txBox="1"/>
          <p:nvPr/>
        </p:nvSpPr>
        <p:spPr>
          <a:xfrm>
            <a:off x="1170308" y="1778971"/>
            <a:ext cx="1063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/>
              <a:t>Let’s start the show!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28646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6437F7-EEBA-3546-AA9F-5C9991533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94" y="4353343"/>
            <a:ext cx="11391900" cy="2336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2A02DE-5B3F-F646-87A1-D91D67BF7A3F}"/>
              </a:ext>
            </a:extLst>
          </p:cNvPr>
          <p:cNvSpPr txBox="1"/>
          <p:nvPr/>
        </p:nvSpPr>
        <p:spPr>
          <a:xfrm>
            <a:off x="793451" y="450234"/>
            <a:ext cx="1063818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/>
              <a:t>Join us at the Live Q&amp;A sessions!</a:t>
            </a:r>
          </a:p>
          <a:p>
            <a:endParaRPr lang="en-US" sz="3000" dirty="0"/>
          </a:p>
          <a:p>
            <a:r>
              <a:rPr lang="en-US" sz="3000" dirty="0"/>
              <a:t>Featuring authors presenting abstracts in the following sessions:</a:t>
            </a:r>
          </a:p>
          <a:p>
            <a:endParaRPr lang="en-US" sz="3000" dirty="0"/>
          </a:p>
          <a:p>
            <a:r>
              <a:rPr lang="en-US" sz="3000" dirty="0">
                <a:solidFill>
                  <a:srgbClr val="FF0000"/>
                </a:solidFill>
              </a:rPr>
              <a:t>ORAL SESSION NAME</a:t>
            </a:r>
          </a:p>
          <a:p>
            <a:r>
              <a:rPr lang="en-US" sz="3000" dirty="0">
                <a:solidFill>
                  <a:srgbClr val="FF0000"/>
                </a:solidFill>
              </a:rPr>
              <a:t>POSTER SESSION NAME</a:t>
            </a:r>
          </a:p>
          <a:p>
            <a:r>
              <a:rPr lang="en-US" sz="3000" dirty="0">
                <a:solidFill>
                  <a:srgbClr val="FF0000"/>
                </a:solidFill>
              </a:rPr>
              <a:t>SECOND POSTER SESSION  NAME (if there is one)</a:t>
            </a:r>
          </a:p>
        </p:txBody>
      </p:sp>
    </p:spTree>
    <p:extLst>
      <p:ext uri="{BB962C8B-B14F-4D97-AF65-F5344CB8AC3E}">
        <p14:creationId xmlns:p14="http://schemas.microsoft.com/office/powerpoint/2010/main" val="3982186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5963</TotalTime>
  <Words>148</Words>
  <Application>Microsoft Macintosh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Seiberlich</dc:creator>
  <cp:lastModifiedBy>Nicole Seiberlich</cp:lastModifiedBy>
  <cp:revision>26</cp:revision>
  <dcterms:created xsi:type="dcterms:W3CDTF">2021-04-23T21:20:11Z</dcterms:created>
  <dcterms:modified xsi:type="dcterms:W3CDTF">2021-05-05T22:36:32Z</dcterms:modified>
</cp:coreProperties>
</file>