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4660"/>
  </p:normalViewPr>
  <p:slideViewPr>
    <p:cSldViewPr snapToGrid="0">
      <p:cViewPr varScale="1">
        <p:scale>
          <a:sx n="91" d="100"/>
          <a:sy n="91" d="100"/>
        </p:scale>
        <p:origin x="65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E147-D5C9-41AA-A41F-C7D806425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C565E7-A849-4BCB-993E-6DCCFA88D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0BC69-2E70-4A70-A2DF-6A483654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0D23B-EE64-464C-BCC4-D90C9CC9C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658B2-C1E1-4208-95FE-811202D2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6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75A48-62ED-4ECC-B97E-E0FD68810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EB6A4-0E20-42AD-B51F-4807A4CD0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79924-903A-4C1E-A0DE-CFF366FDE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1B600-1884-431F-B2AB-65F06160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2D02B-2D0A-4611-92A5-401646E2A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7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2391ED-33C1-4A98-9127-313DA26E4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F0429-076F-492F-B05F-B6BE8F7B0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CC362-BCBC-4D6D-8FBC-E9AE16A28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B86EB-E366-4334-98B7-4245227B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83A73-6EDA-4D21-9000-F8D63109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6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2BD2-5B10-45BE-BD01-3EB196A16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9A634-CADB-4A17-B21B-4BF33AFA2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42905-0093-42AB-BE1E-9EF4AA43C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E5872-6086-48D2-9058-2AD09426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3ED4A-C440-47E7-AE85-CC10DC47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4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A2A2E-3220-45C1-B75B-E32E5EC7C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D6EF0-F570-4FE5-B41B-BDC15F5EB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0ADB9-E556-4B53-B413-1EE93DE24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0CB37-857B-44CA-958E-BEAB6FF3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F2580-D04A-4119-B057-E7E8B899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7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474CB-13BB-4E89-BAD2-21B51B177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FED07-67E3-4407-A500-E7A1A37D7E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41223-354D-490B-9AC3-6691852DA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93D87-C90F-41E0-B0B2-42196DF05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7D49C-3B87-4560-98D3-DCD86A44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A5C12-3388-40D7-A900-9FB3A9D4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85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CF66-F6EE-4A7A-9A99-A024807A7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372EF-69D5-4264-B634-C669D85C1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4929A-831C-4888-85D9-EB2DEEC07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DC4B50-3BE3-45D6-B6C4-08B37A6C8F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8AFB0-B019-4D57-9208-7D985827E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4E02BC-2A71-4123-ABF3-2EC168AE5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B73F28-2C98-43E7-BDB4-64138619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3B6A97-32D7-4653-9FFB-EB631C06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0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AA8C0-3FE0-4B87-958F-F6549BF46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E6392E-9701-4552-9B2D-C366680D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74239-13FA-49B7-AADB-FD0F9D5F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3105B2-BF18-4F6A-8BB7-45B06ED7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0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80D64E-BA5F-46D7-89C1-5EA3B8C31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F729B-3DC9-486C-8851-A11FDF2F8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1718F-8C8F-4969-AFCC-8BD6634A2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4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B737E-34F9-4F50-9C89-7DEFBCA86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3DFBB-60D0-4139-BF60-E9BC7DD91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5B0299-6869-4DA3-A978-4B911562C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7FBA8-0A08-4AB9-B01A-94A51F30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94097-DFB1-4E9B-83AE-D47EA401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14A77-BA8D-4368-979A-B55516C7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5A13E-BF09-401B-9D46-81030D2E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0CC867-42E3-4277-A0D7-10B5D7730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90B31F-C446-4E70-899D-A898FFD8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1A917-5710-44A4-B40A-9F2490460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283B2-9A60-45F8-9AD5-CFFCA376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D8196-B6FB-4C0C-97CC-E1C66759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2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FB2546-25E3-417F-BFDD-7E96829B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D3C01-19C5-49CC-BA2E-B272759F5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B86F8-1D42-4AEE-85E5-FD41AA10A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DBFE8-19FC-4EB5-9F76-5BAAB218177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79F6B-174D-4D29-A660-EF73E3AF05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9F7BA-0F16-48E7-843C-9CFEE88E7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47D8B-92A4-426F-9A97-DA4D1E99B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1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smrm-smrt21.us3.pathable.com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mpc@smrt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mpc@smrt.or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6A8CF3-0DD7-4258-AEEF-E76236383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637953"/>
            <a:ext cx="10337256" cy="3189507"/>
          </a:xfrm>
        </p:spPr>
        <p:txBody>
          <a:bodyPr>
            <a:normAutofit/>
          </a:bodyPr>
          <a:lstStyle/>
          <a:p>
            <a:pPr algn="l"/>
            <a:r>
              <a:rPr lang="en-US" sz="5600" b="1" dirty="0">
                <a:solidFill>
                  <a:srgbClr val="FFFFFF"/>
                </a:solidFill>
              </a:rPr>
              <a:t>2021 ISMRM SMRT Annual Meeting </a:t>
            </a:r>
            <a:br>
              <a:rPr lang="en-US" sz="5600" b="1" dirty="0">
                <a:solidFill>
                  <a:srgbClr val="FFFFFF"/>
                </a:solidFill>
              </a:rPr>
            </a:br>
            <a:br>
              <a:rPr lang="en-US" sz="5600" b="1" dirty="0">
                <a:solidFill>
                  <a:srgbClr val="FFFFFF"/>
                </a:solidFill>
              </a:rPr>
            </a:br>
            <a:r>
              <a:rPr lang="en-US" sz="5600" b="1" dirty="0">
                <a:solidFill>
                  <a:srgbClr val="FFFFFF"/>
                </a:solidFill>
              </a:rPr>
              <a:t>Moderator Information Session</a:t>
            </a: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3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10A90-AB9F-4A3A-9919-31B21E93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707" y="264940"/>
            <a:ext cx="9601196" cy="60875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Accessing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FF421-BA51-4769-AAE7-F1E2AEAEE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07" y="125333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Log into </a:t>
            </a:r>
            <a:r>
              <a:rPr lang="en-US" sz="2400" dirty="0">
                <a:hlinkClick r:id="rId2"/>
              </a:rPr>
              <a:t>https://ismrm-smrt21.us3.pathable.com/login</a:t>
            </a:r>
            <a:r>
              <a:rPr lang="en-US" sz="2400" dirty="0"/>
              <a:t> </a:t>
            </a:r>
          </a:p>
          <a:p>
            <a:r>
              <a:rPr lang="en-US" sz="2400" dirty="0"/>
              <a:t>Go to “All Sessions”</a:t>
            </a:r>
          </a:p>
          <a:p>
            <a:r>
              <a:rPr lang="en-US" sz="2400" dirty="0"/>
              <a:t>Find your session either by clicking the date tab or scrolling down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You can also add session to your agenda by simply clicking the “+” button</a:t>
            </a:r>
          </a:p>
          <a:p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7A9071-5AB4-4C40-AF3A-8F670B12F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640" y="2766834"/>
            <a:ext cx="7144931" cy="2192594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00D4F88-F9EB-49DA-893F-CF93358BEBA6}"/>
              </a:ext>
            </a:extLst>
          </p:cNvPr>
          <p:cNvCxnSpPr>
            <a:cxnSpLocks/>
          </p:cNvCxnSpPr>
          <p:nvPr/>
        </p:nvCxnSpPr>
        <p:spPr>
          <a:xfrm flipH="1">
            <a:off x="4093829" y="2335849"/>
            <a:ext cx="1131476" cy="659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4473FA-558A-49F9-BEFE-7DEAE169F32C}"/>
              </a:ext>
            </a:extLst>
          </p:cNvPr>
          <p:cNvCxnSpPr>
            <a:cxnSpLocks/>
          </p:cNvCxnSpPr>
          <p:nvPr/>
        </p:nvCxnSpPr>
        <p:spPr>
          <a:xfrm>
            <a:off x="7114396" y="2335849"/>
            <a:ext cx="2826558" cy="969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2C6B98B-29F6-4652-8F10-BF5CDA53D479}"/>
              </a:ext>
            </a:extLst>
          </p:cNvPr>
          <p:cNvCxnSpPr/>
          <p:nvPr/>
        </p:nvCxnSpPr>
        <p:spPr>
          <a:xfrm flipH="1" flipV="1">
            <a:off x="6249798" y="4244829"/>
            <a:ext cx="1627464" cy="964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874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767B9-D825-49D1-ABCD-3530FCF0B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587" y="221841"/>
            <a:ext cx="10965110" cy="918391"/>
          </a:xfrm>
        </p:spPr>
        <p:txBody>
          <a:bodyPr>
            <a:normAutofit/>
          </a:bodyPr>
          <a:lstStyle/>
          <a:p>
            <a:r>
              <a:rPr lang="en-US" sz="4000" b="1" dirty="0"/>
              <a:t>Moderator Responsibilities – </a:t>
            </a:r>
            <a:r>
              <a:rPr lang="en-US" sz="4000" b="1" u="sng" dirty="0"/>
              <a:t>Before</a:t>
            </a:r>
            <a:r>
              <a:rPr lang="en-US" sz="4000" b="1" dirty="0"/>
              <a:t> the Live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14CC1-F7C9-4652-B053-8E16B1843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587" y="1347452"/>
            <a:ext cx="10515600" cy="490234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receive a Zoom invitation</a:t>
            </a:r>
          </a:p>
          <a:p>
            <a:endParaRPr lang="en-US" dirty="0"/>
          </a:p>
          <a:p>
            <a:r>
              <a:rPr lang="en-US" dirty="0"/>
              <a:t>Feel free to reach out to your co-moderator to coordinate </a:t>
            </a:r>
          </a:p>
          <a:p>
            <a:pPr lvl="1"/>
            <a:r>
              <a:rPr lang="en-US" dirty="0"/>
              <a:t>Contact me (</a:t>
            </a:r>
            <a:r>
              <a:rPr lang="en-US" dirty="0">
                <a:hlinkClick r:id="rId2"/>
              </a:rPr>
              <a:t>ampc@smrt.org</a:t>
            </a:r>
            <a:r>
              <a:rPr lang="en-US" dirty="0"/>
              <a:t>) if you do not know who your co-moderator is</a:t>
            </a:r>
          </a:p>
          <a:p>
            <a:endParaRPr lang="en-US" dirty="0"/>
          </a:p>
          <a:p>
            <a:r>
              <a:rPr lang="en-US" dirty="0"/>
              <a:t>Preview and familiarize yourself with the presentations</a:t>
            </a:r>
          </a:p>
          <a:p>
            <a:endParaRPr lang="en-US" dirty="0"/>
          </a:p>
          <a:p>
            <a:r>
              <a:rPr lang="en-US" dirty="0"/>
              <a:t>Come up with a list of 2-3 questions or topics for discussion</a:t>
            </a:r>
          </a:p>
          <a:p>
            <a:endParaRPr lang="en-US" dirty="0"/>
          </a:p>
          <a:p>
            <a:r>
              <a:rPr lang="en-US" dirty="0"/>
              <a:t>Check the Chat room for any questions that were unanswered and bring them to the Live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5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41BA-94DA-4A1E-B163-90D7BC068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181025"/>
          </a:xfrm>
        </p:spPr>
        <p:txBody>
          <a:bodyPr/>
          <a:lstStyle/>
          <a:p>
            <a:r>
              <a:rPr lang="en-US" dirty="0"/>
              <a:t>Log in ~ 15 minutes in advance to ensure you can get in </a:t>
            </a:r>
          </a:p>
          <a:p>
            <a:r>
              <a:rPr lang="en-US" dirty="0"/>
              <a:t>Familiarize yourself with the room functions</a:t>
            </a:r>
          </a:p>
          <a:p>
            <a:r>
              <a:rPr lang="en-US" dirty="0"/>
              <a:t>When session starts, introduce the name of the session and welcome all participants</a:t>
            </a:r>
          </a:p>
          <a:p>
            <a:r>
              <a:rPr lang="en-US" dirty="0"/>
              <a:t>Introduce yourself (and your co-moderator)</a:t>
            </a:r>
          </a:p>
          <a:p>
            <a:r>
              <a:rPr lang="en-US" dirty="0"/>
              <a:t>Describe the session format</a:t>
            </a:r>
          </a:p>
          <a:p>
            <a:pPr lvl="1"/>
            <a:r>
              <a:rPr lang="en-US" dirty="0"/>
              <a:t>The session will start with the 3 presentations which will last about 90 minutes</a:t>
            </a:r>
          </a:p>
          <a:p>
            <a:pPr lvl="1"/>
            <a:r>
              <a:rPr lang="en-US" dirty="0"/>
              <a:t>Live Q&amp;A session with the speakers will start after the presentations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D02BC4-4E86-45E3-9C25-672E5989348E}"/>
              </a:ext>
            </a:extLst>
          </p:cNvPr>
          <p:cNvSpPr txBox="1">
            <a:spLocks/>
          </p:cNvSpPr>
          <p:nvPr/>
        </p:nvSpPr>
        <p:spPr>
          <a:xfrm>
            <a:off x="695587" y="221841"/>
            <a:ext cx="10965110" cy="918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Moderator Responsibilities – </a:t>
            </a:r>
            <a:r>
              <a:rPr lang="en-US" sz="4000" b="1" u="sng" dirty="0"/>
              <a:t>During</a:t>
            </a:r>
            <a:r>
              <a:rPr lang="en-US" sz="4000" b="1" dirty="0"/>
              <a:t> the Live Meeting</a:t>
            </a:r>
          </a:p>
        </p:txBody>
      </p:sp>
    </p:spTree>
    <p:extLst>
      <p:ext uri="{BB962C8B-B14F-4D97-AF65-F5344CB8AC3E}">
        <p14:creationId xmlns:p14="http://schemas.microsoft.com/office/powerpoint/2010/main" val="89849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D1C94-C3C8-48AE-9074-D971BDE8C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10" y="1140231"/>
            <a:ext cx="10515600" cy="5285735"/>
          </a:xfrm>
        </p:spPr>
        <p:txBody>
          <a:bodyPr/>
          <a:lstStyle/>
          <a:p>
            <a:r>
              <a:rPr lang="en-US" dirty="0"/>
              <a:t>Introduce the speakers and their presentation titles </a:t>
            </a:r>
          </a:p>
          <a:p>
            <a:pPr lvl="1"/>
            <a:r>
              <a:rPr lang="en-US" i="1" dirty="0"/>
              <a:t>I suggest reading off speaker bios after the presentations since they may join after the presentation replays but that is up to you</a:t>
            </a:r>
          </a:p>
          <a:p>
            <a:pPr lvl="1"/>
            <a:endParaRPr lang="en-US" i="1" dirty="0"/>
          </a:p>
          <a:p>
            <a:r>
              <a:rPr lang="en-US" b="1" dirty="0">
                <a:highlight>
                  <a:srgbClr val="FFFF00"/>
                </a:highlight>
              </a:rPr>
              <a:t>1 speaker will have to start the presentations and share your screen</a:t>
            </a:r>
          </a:p>
          <a:p>
            <a:pPr lvl="1"/>
            <a:r>
              <a:rPr lang="en-US" b="1" dirty="0">
                <a:highlight>
                  <a:srgbClr val="FFFF00"/>
                </a:highlight>
              </a:rPr>
              <a:t>Please make sure you put yourself and everyone on mute when the presentations being</a:t>
            </a:r>
          </a:p>
          <a:p>
            <a:pPr lvl="1"/>
            <a:endParaRPr lang="en-US" b="1" dirty="0">
              <a:highlight>
                <a:srgbClr val="FFFF00"/>
              </a:highlight>
            </a:endParaRPr>
          </a:p>
          <a:p>
            <a:r>
              <a:rPr lang="en-US" dirty="0"/>
              <a:t>Encourage participants to ask questions in the chat and specify to whom they are directed </a:t>
            </a:r>
          </a:p>
          <a:p>
            <a:r>
              <a:rPr lang="en-US" dirty="0"/>
              <a:t>Keep the discussion going as much as possible to use the time =) 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98FBD4D-BEAB-4B7A-B67C-A6576E5C69B5}"/>
              </a:ext>
            </a:extLst>
          </p:cNvPr>
          <p:cNvSpPr txBox="1">
            <a:spLocks/>
          </p:cNvSpPr>
          <p:nvPr/>
        </p:nvSpPr>
        <p:spPr>
          <a:xfrm>
            <a:off x="695587" y="221841"/>
            <a:ext cx="10965110" cy="918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Moderator Responsibilities – </a:t>
            </a:r>
            <a:r>
              <a:rPr lang="en-US" sz="4000" b="1" u="sng" dirty="0"/>
              <a:t>During</a:t>
            </a:r>
            <a:r>
              <a:rPr lang="en-US" sz="4000" b="1" dirty="0"/>
              <a:t> the Live Meeting</a:t>
            </a:r>
          </a:p>
        </p:txBody>
      </p:sp>
    </p:spTree>
    <p:extLst>
      <p:ext uri="{BB962C8B-B14F-4D97-AF65-F5344CB8AC3E}">
        <p14:creationId xmlns:p14="http://schemas.microsoft.com/office/powerpoint/2010/main" val="234254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B791D-4910-40AF-87FA-CA827E60F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532" y="239291"/>
            <a:ext cx="10515600" cy="792556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pic>
        <p:nvPicPr>
          <p:cNvPr id="5" name="Content Placeholder 4" descr="Question mark on green pastel background">
            <a:extLst>
              <a:ext uri="{FF2B5EF4-FFF2-40B4-BE49-F238E27FC236}">
                <a16:creationId xmlns:a16="http://schemas.microsoft.com/office/drawing/2014/main" id="{DEA1F181-B29B-4F02-8E4D-EF79AF50A5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99" y="1619076"/>
            <a:ext cx="5279471" cy="395960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5FCA39-3B4F-4C0E-83CC-8D435803065C}"/>
              </a:ext>
            </a:extLst>
          </p:cNvPr>
          <p:cNvSpPr txBox="1"/>
          <p:nvPr/>
        </p:nvSpPr>
        <p:spPr>
          <a:xfrm>
            <a:off x="6663258" y="2274838"/>
            <a:ext cx="4972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you have any further questions or concerns, please feel free to email me:</a:t>
            </a:r>
          </a:p>
          <a:p>
            <a:endParaRPr lang="en-US" sz="2400" dirty="0"/>
          </a:p>
          <a:p>
            <a:r>
              <a:rPr lang="en-US" sz="2400" dirty="0"/>
              <a:t>Thao Tran </a:t>
            </a:r>
          </a:p>
          <a:p>
            <a:r>
              <a:rPr lang="en-US" sz="2400" dirty="0">
                <a:hlinkClick r:id="rId3"/>
              </a:rPr>
              <a:t>ampc@smrt.org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123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328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2021 ISMRM SMRT Annual Meeting   Moderator Information Session</vt:lpstr>
      <vt:lpstr>Accessing Presentations</vt:lpstr>
      <vt:lpstr>Moderator Responsibilities – Before the Live Meeting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ISMRM SMRT Annual Meeting   Moderator Information Session</dc:title>
  <dc:creator>Thao Tran</dc:creator>
  <cp:lastModifiedBy>Thao Tran</cp:lastModifiedBy>
  <cp:revision>6</cp:revision>
  <dcterms:created xsi:type="dcterms:W3CDTF">2021-05-06T20:42:44Z</dcterms:created>
  <dcterms:modified xsi:type="dcterms:W3CDTF">2021-05-06T21:53:00Z</dcterms:modified>
</cp:coreProperties>
</file>