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65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3/25/2022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3/25/2022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324100"/>
            <a:ext cx="8472697" cy="21526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18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19305C"/>
                </a:solidFill>
              </a:rPr>
              <a:t>I have the following financial interest or relationship(s) to disclose with regard to the subject matter of this presentation: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Grant/research </a:t>
            </a:r>
            <a:r>
              <a:rPr lang="en-US" sz="1800" dirty="0">
                <a:solidFill>
                  <a:srgbClr val="19305C"/>
                </a:solidFill>
              </a:rPr>
              <a:t>support: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Consultant</a:t>
            </a:r>
            <a:r>
              <a:rPr lang="en-US" sz="1800" dirty="0">
                <a:solidFill>
                  <a:srgbClr val="19305C"/>
                </a:solidFill>
              </a:rPr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Speakers </a:t>
            </a:r>
            <a:r>
              <a:rPr lang="en-US" sz="1800" dirty="0">
                <a:solidFill>
                  <a:srgbClr val="19305C"/>
                </a:solidFill>
              </a:rPr>
              <a:t>Bureau: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Employment</a:t>
            </a:r>
            <a:r>
              <a:rPr lang="en-US" sz="1800" dirty="0">
                <a:solidFill>
                  <a:srgbClr val="19305C"/>
                </a:solidFill>
              </a:rPr>
              <a:t>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Other</a:t>
            </a:r>
            <a:r>
              <a:rPr lang="en-US" sz="1800" dirty="0">
                <a:solidFill>
                  <a:srgbClr val="19305C"/>
                </a:solidFill>
              </a:rPr>
              <a:t>:</a:t>
            </a:r>
          </a:p>
          <a:p>
            <a:pPr marL="0" indent="0">
              <a:buNone/>
            </a:pPr>
            <a:endParaRPr lang="en-US" sz="1900" dirty="0">
              <a:solidFill>
                <a:srgbClr val="19305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295401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25831"/>
            <a:ext cx="9144000" cy="45719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00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39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Multi12</Template>
  <TotalTime>366</TotalTime>
  <Words>43</Words>
  <Application>Microsoft Office PowerPoint</Application>
  <PresentationFormat>On-screen Show (16:9)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Financial Interests or Relationships</dc:title>
  <dc:creator>Sally S. Moran</dc:creator>
  <cp:lastModifiedBy>Ellen del Rosario</cp:lastModifiedBy>
  <cp:revision>30</cp:revision>
  <dcterms:created xsi:type="dcterms:W3CDTF">2012-04-13T14:33:19Z</dcterms:created>
  <dcterms:modified xsi:type="dcterms:W3CDTF">2022-03-25T18:24:39Z</dcterms:modified>
</cp:coreProperties>
</file>