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3/25/2022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70"/>
            <a:ext cx="9144000" cy="9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Ellen del Rosario</cp:lastModifiedBy>
  <cp:revision>32</cp:revision>
  <dcterms:created xsi:type="dcterms:W3CDTF">2012-04-13T14:33:19Z</dcterms:created>
  <dcterms:modified xsi:type="dcterms:W3CDTF">2022-03-25T18:23:15Z</dcterms:modified>
</cp:coreProperties>
</file>