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86" y="1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12/14/2022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</a:t>
            </a:r>
            <a:r>
              <a:rPr lang="en-US" sz="1800" dirty="0">
                <a:solidFill>
                  <a:srgbClr val="19305C"/>
                </a:solidFill>
              </a:rPr>
              <a:t>interest(s) </a:t>
            </a:r>
            <a:r>
              <a:rPr lang="en-US" sz="1800" dirty="0">
                <a:solidFill>
                  <a:srgbClr val="19305C"/>
                </a:solidFill>
              </a:rPr>
              <a:t>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25831"/>
            <a:ext cx="9144000" cy="45719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26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367</TotalTime>
  <Words>44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32</cp:revision>
  <dcterms:created xsi:type="dcterms:W3CDTF">2012-04-13T14:33:19Z</dcterms:created>
  <dcterms:modified xsi:type="dcterms:W3CDTF">2022-12-15T00:45:13Z</dcterms:modified>
</cp:coreProperties>
</file>