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82" d="100"/>
          <a:sy n="182" d="100"/>
        </p:scale>
        <p:origin x="267" y="93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12/14/2022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12/14/2022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12/14/2022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457450"/>
            <a:ext cx="8472697" cy="1866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I have no financial interests or relationships to disclose with regard to the subject matter of this presentation</a:t>
            </a:r>
            <a:r>
              <a:rPr lang="en-US" sz="1900" dirty="0" smtClean="0">
                <a:solidFill>
                  <a:srgbClr val="19305C"/>
                </a:solidFill>
              </a:rPr>
              <a:t>.</a:t>
            </a: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31445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896489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200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050"/>
            <a:ext cx="9144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366</TotalTime>
  <Words>29</Words>
  <Application>Microsoft Office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Financial Interests or Relationships</dc:title>
  <dc:creator>Sally S. Moran</dc:creator>
  <cp:lastModifiedBy>John</cp:lastModifiedBy>
  <cp:revision>32</cp:revision>
  <dcterms:created xsi:type="dcterms:W3CDTF">2012-04-13T14:33:19Z</dcterms:created>
  <dcterms:modified xsi:type="dcterms:W3CDTF">2022-12-15T00:49:57Z</dcterms:modified>
</cp:coreProperties>
</file>