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96" y="2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12/14/2022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6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34</cp:revision>
  <dcterms:created xsi:type="dcterms:W3CDTF">2012-04-13T14:33:19Z</dcterms:created>
  <dcterms:modified xsi:type="dcterms:W3CDTF">2022-12-15T00:43:36Z</dcterms:modified>
</cp:coreProperties>
</file>