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7" r:id="rId2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305C"/>
    <a:srgbClr val="000066"/>
    <a:srgbClr val="FF7C80"/>
    <a:srgbClr val="FF6D6D"/>
    <a:srgbClr val="000000"/>
    <a:srgbClr val="BDDEFF"/>
    <a:srgbClr val="99CCFF"/>
    <a:srgbClr val="003399"/>
    <a:srgbClr val="821904"/>
    <a:srgbClr val="86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6" d="100"/>
          <a:sy n="146" d="100"/>
        </p:scale>
        <p:origin x="285" y="7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7450E649-7841-4084-8974-5F95669967FF}" type="datetime1">
              <a:rPr lang="en-US"/>
              <a:pPr>
                <a:defRPr/>
              </a:pPr>
              <a:t>2/20/2024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9DADBD10-4395-4133-8C64-DBD6BDC56C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3790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2/20/2024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731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2/20/2024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1126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2/20/2024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2727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0"/>
            <a:ext cx="6781800" cy="1085850"/>
          </a:xfrm>
        </p:spPr>
        <p:txBody>
          <a:bodyPr/>
          <a:lstStyle>
            <a:lvl1pPr>
              <a:defRPr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2/20/2024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1456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2/20/2024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7935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2/20/2024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3881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2/20/2024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0906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2/20/2024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4225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2/20/2024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9897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2/20/2024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4269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2/20/2024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7523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87883" y="21524"/>
            <a:ext cx="4648200" cy="108585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2/20/2024</a:t>
            </a:fld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495800" cy="108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009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3366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35652" y="2324100"/>
            <a:ext cx="8472697" cy="215265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1800" dirty="0">
                <a:solidFill>
                  <a:srgbClr val="19305C"/>
                </a:solidFill>
              </a:rPr>
              <a:t>Speaker Name:</a:t>
            </a:r>
          </a:p>
          <a:p>
            <a:pPr marL="0" indent="0">
              <a:buNone/>
            </a:pPr>
            <a:endParaRPr lang="en-US" sz="1800" dirty="0">
              <a:solidFill>
                <a:srgbClr val="19305C"/>
              </a:solidFill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19305C"/>
                </a:solidFill>
              </a:rPr>
              <a:t>I have the following financial interest(s) or relationship(s) to disclose with regard to the subject matter of this presentation: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rgbClr val="19305C"/>
                </a:solidFill>
              </a:rPr>
              <a:t>Grant/research </a:t>
            </a:r>
            <a:r>
              <a:rPr lang="en-US" sz="1800" dirty="0">
                <a:solidFill>
                  <a:srgbClr val="19305C"/>
                </a:solidFill>
              </a:rPr>
              <a:t>support: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rgbClr val="19305C"/>
                </a:solidFill>
              </a:rPr>
              <a:t>Consultant</a:t>
            </a:r>
            <a:r>
              <a:rPr lang="en-US" sz="1800" dirty="0">
                <a:solidFill>
                  <a:srgbClr val="19305C"/>
                </a:solidFill>
              </a:rPr>
              <a:t>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rgbClr val="19305C"/>
                </a:solidFill>
              </a:rPr>
              <a:t>Speakers </a:t>
            </a:r>
            <a:r>
              <a:rPr lang="en-US" sz="1800" dirty="0">
                <a:solidFill>
                  <a:srgbClr val="19305C"/>
                </a:solidFill>
              </a:rPr>
              <a:t>Bureau: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rgbClr val="19305C"/>
                </a:solidFill>
              </a:rPr>
              <a:t>Employment</a:t>
            </a:r>
            <a:r>
              <a:rPr lang="en-US" sz="1800" dirty="0">
                <a:solidFill>
                  <a:srgbClr val="19305C"/>
                </a:solidFill>
              </a:rPr>
              <a:t>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rgbClr val="19305C"/>
                </a:solidFill>
              </a:rPr>
              <a:t>Other</a:t>
            </a:r>
            <a:r>
              <a:rPr lang="en-US" sz="1800" dirty="0">
                <a:solidFill>
                  <a:srgbClr val="19305C"/>
                </a:solidFill>
              </a:rPr>
              <a:t>:</a:t>
            </a:r>
          </a:p>
          <a:p>
            <a:pPr marL="0" indent="0">
              <a:buNone/>
            </a:pPr>
            <a:endParaRPr lang="en-US" sz="1900" dirty="0">
              <a:solidFill>
                <a:srgbClr val="19305C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57301" y="1295401"/>
            <a:ext cx="6629399" cy="101566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3000" b="1" dirty="0" smtClean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Declaration of</a:t>
            </a:r>
            <a:br>
              <a:rPr lang="en-US" sz="3000" b="1" dirty="0" smtClean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000" b="1" dirty="0" smtClean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Financial Interests or Relationships</a:t>
            </a:r>
            <a:endParaRPr lang="en-US" sz="3000" dirty="0">
              <a:solidFill>
                <a:srgbClr val="193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925831"/>
            <a:ext cx="9144000" cy="45719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2000">
              <a:solidFill>
                <a:srgbClr val="FFFFFF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526"/>
            <a:ext cx="91440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3506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2014 Style">
      <a:dk1>
        <a:srgbClr val="00B050"/>
      </a:dk1>
      <a:lt1>
        <a:srgbClr val="FFFFFF"/>
      </a:lt1>
      <a:dk2>
        <a:srgbClr val="FFFFFF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>
          <a:gsLst>
            <a:gs pos="50000">
              <a:schemeClr val="bg1"/>
            </a:gs>
            <a:gs pos="100000">
              <a:srgbClr val="C00000"/>
            </a:gs>
            <a:gs pos="0">
              <a:schemeClr val="tx1">
                <a:lumMod val="50000"/>
              </a:schemeClr>
            </a:gs>
          </a:gsLst>
          <a:path path="circle">
            <a:fillToRect r="100000" b="100000"/>
          </a:path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Multi12</Template>
  <TotalTime>369</TotalTime>
  <Words>44</Words>
  <Application>Microsoft Office PowerPoint</Application>
  <PresentationFormat>On-screen Show (16:9)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1_Office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Declaration of Relevant Financial Interests or Relationships</dc:title>
  <dc:creator>Sally S. Moran</dc:creator>
  <cp:lastModifiedBy>John</cp:lastModifiedBy>
  <cp:revision>33</cp:revision>
  <dcterms:created xsi:type="dcterms:W3CDTF">2012-04-13T14:33:19Z</dcterms:created>
  <dcterms:modified xsi:type="dcterms:W3CDTF">2024-02-21T01:38:52Z</dcterms:modified>
</cp:coreProperties>
</file>