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7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2/20/2024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2/20/2024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896489"/>
            <a:ext cx="9144000" cy="4168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368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33</cp:revision>
  <dcterms:created xsi:type="dcterms:W3CDTF">2012-04-13T14:33:19Z</dcterms:created>
  <dcterms:modified xsi:type="dcterms:W3CDTF">2024-02-21T01:38:39Z</dcterms:modified>
</cp:coreProperties>
</file>