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257" r:id="rId4"/>
    <p:sldId id="261" r:id="rId5"/>
    <p:sldId id="259" r:id="rId6"/>
    <p:sldId id="266" r:id="rId7"/>
    <p:sldId id="270" r:id="rId8"/>
    <p:sldId id="267" r:id="rId9"/>
    <p:sldId id="271" r:id="rId10"/>
    <p:sldId id="272" r:id="rId11"/>
    <p:sldId id="268" r:id="rId12"/>
    <p:sldId id="273" r:id="rId13"/>
    <p:sldId id="269" r:id="rId14"/>
    <p:sldId id="274" r:id="rId15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/>
      <a:tcStyle>
        <a:tcBdr/>
        <a:fill>
          <a:solidFill>
            <a:srgbClr val="E8EDF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14"/>
    <p:restoredTop sz="75102"/>
  </p:normalViewPr>
  <p:slideViewPr>
    <p:cSldViewPr snapToGrid="0">
      <p:cViewPr varScale="1">
        <p:scale>
          <a:sx n="120" d="100"/>
          <a:sy n="120" d="100"/>
        </p:scale>
        <p:origin x="1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0" name="Shape 1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“poster frame” for your video. It should be SIMPLE!</a:t>
            </a:r>
          </a:p>
          <a:p>
            <a:r>
              <a:rPr lang="en-US" dirty="0"/>
              <a:t>-Do not put the title, authors or institution here – it will be added.</a:t>
            </a:r>
          </a:p>
          <a:p>
            <a:r>
              <a:rPr lang="en-US" dirty="0"/>
              <a:t>-DO use this slide for a nice image that summarizes your poster, and a caption if you like.</a:t>
            </a:r>
          </a:p>
          <a:p>
            <a:endParaRPr lang="en-US" dirty="0"/>
          </a:p>
          <a:p>
            <a:r>
              <a:rPr lang="en-US" dirty="0"/>
              <a:t>Suggestion – when you record the video, quickly move past this slide so it serves as a “poster frame.”  </a:t>
            </a:r>
          </a:p>
          <a:p>
            <a:r>
              <a:rPr lang="en-US" dirty="0"/>
              <a:t>(You will probably have other slides to describe the Purpose / Introduction / Motivation / Goal, so use those to introduce your work)</a:t>
            </a:r>
          </a:p>
        </p:txBody>
      </p:sp>
    </p:spTree>
    <p:extLst>
      <p:ext uri="{BB962C8B-B14F-4D97-AF65-F5344CB8AC3E}">
        <p14:creationId xmlns:p14="http://schemas.microsoft.com/office/powerpoint/2010/main" val="139478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395442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82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290745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7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  <a:p>
            <a:endParaRPr lang="en-US" dirty="0"/>
          </a:p>
          <a:p>
            <a:r>
              <a:rPr lang="en-US" dirty="0"/>
              <a:t>In this example, put the acknowledgements on a slide in your movie</a:t>
            </a:r>
          </a:p>
        </p:txBody>
      </p:sp>
    </p:spTree>
    <p:extLst>
      <p:ext uri="{BB962C8B-B14F-4D97-AF65-F5344CB8AC3E}">
        <p14:creationId xmlns:p14="http://schemas.microsoft.com/office/powerpoint/2010/main" val="3273043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 NOT need a title slide, as your video will appear with the title.  (You could delete this slide) </a:t>
            </a:r>
          </a:p>
          <a:p>
            <a:r>
              <a:rPr lang="en-US" dirty="0"/>
              <a:t>But IF you really want to have one so you can use the same video elsewhere, you should put that information on the second slide.</a:t>
            </a:r>
          </a:p>
          <a:p>
            <a:r>
              <a:rPr lang="en-US" dirty="0"/>
              <a:t>For recording, you could read the title, or quickly past the cover slide and this slide before you start narration.</a:t>
            </a:r>
          </a:p>
          <a:p>
            <a:endParaRPr lang="en-US" dirty="0"/>
          </a:p>
          <a:p>
            <a:r>
              <a:rPr lang="en-US" dirty="0"/>
              <a:t>Suggestion – when you record the video, quickly move past this slide so it serves only as a title.</a:t>
            </a:r>
          </a:p>
          <a:p>
            <a:r>
              <a:rPr lang="en-US" dirty="0"/>
              <a:t>(You will probably have other slides to describe the Purpose / Introduction / Motivation / Goal, so use those to introduce your work)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54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disclosure slide is optional but encouraged if you do have potential conflicts to disclose.</a:t>
            </a:r>
          </a:p>
        </p:txBody>
      </p:sp>
    </p:spTree>
    <p:extLst>
      <p:ext uri="{BB962C8B-B14F-4D97-AF65-F5344CB8AC3E}">
        <p14:creationId xmlns:p14="http://schemas.microsoft.com/office/powerpoint/2010/main" val="198474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5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put some slides before the first section heading.  </a:t>
            </a:r>
          </a:p>
          <a:p>
            <a:r>
              <a:rPr lang="en-US" dirty="0"/>
              <a:t>Note that the poster title will link to the start of the video, so you can jump to the first slides.</a:t>
            </a:r>
          </a:p>
        </p:txBody>
      </p:sp>
    </p:spTree>
    <p:extLst>
      <p:ext uri="{BB962C8B-B14F-4D97-AF65-F5344CB8AC3E}">
        <p14:creationId xmlns:p14="http://schemas.microsoft.com/office/powerpoint/2010/main" val="2557442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  <a:p>
            <a:r>
              <a:rPr lang="en-US" dirty="0"/>
              <a:t>You do not have to use the </a:t>
            </a:r>
            <a:r>
              <a:rPr lang="en-US" dirty="0" err="1"/>
              <a:t>Synposis</a:t>
            </a:r>
            <a:r>
              <a:rPr lang="en-US" dirty="0"/>
              <a:t> headings – and you can have up to 8 sections that are linked.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98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1009393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</p:txBody>
      </p:sp>
    </p:spTree>
    <p:extLst>
      <p:ext uri="{BB962C8B-B14F-4D97-AF65-F5344CB8AC3E}">
        <p14:creationId xmlns:p14="http://schemas.microsoft.com/office/powerpoint/2010/main" val="3575641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139957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11699" y="744574"/>
            <a:ext cx="8520602" cy="1620302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2364875"/>
            <a:ext cx="8520602" cy="1075500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3" name="Google Shape;13;p2" descr="Google Shape;13;p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6912" y="3440374"/>
            <a:ext cx="5010177" cy="1468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Google Shape;14;p2" descr="Google Shape;14;p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3394" y="308924"/>
            <a:ext cx="2057226" cy="734027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r>
              <a:t>Title Text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41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r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Google Shape;44;p9"/>
          <p:cNvSpPr txBox="1">
            <a:spLocks noGrp="1"/>
          </p:cNvSpPr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xx%"/>
          <p:cNvSpPr txBox="1">
            <a:spLocks noGrp="1"/>
          </p:cNvSpPr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xx%</a:t>
            </a:r>
          </a:p>
        </p:txBody>
      </p:sp>
      <p:sp>
        <p:nvSpPr>
          <p:cNvPr id="14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"/>
          <p:cNvGrpSpPr/>
          <p:nvPr/>
        </p:nvGrpSpPr>
        <p:grpSpPr>
          <a:xfrm>
            <a:off x="251087" y="136482"/>
            <a:ext cx="8417975" cy="4870536"/>
            <a:chOff x="0" y="0"/>
            <a:chExt cx="8417974" cy="4870535"/>
          </a:xfrm>
        </p:grpSpPr>
        <p:sp>
          <p:nvSpPr>
            <p:cNvPr id="160" name="Rounded Rectangle"/>
            <p:cNvSpPr/>
            <p:nvPr/>
          </p:nvSpPr>
          <p:spPr>
            <a:xfrm>
              <a:off x="0" y="0"/>
              <a:ext cx="8417975" cy="4870536"/>
            </a:xfrm>
            <a:prstGeom prst="roundRect">
              <a:avLst>
                <a:gd name="adj" fmla="val 2369"/>
              </a:avLst>
            </a:prstGeom>
            <a:solidFill>
              <a:srgbClr val="0000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" name="Rectangle"/>
            <p:cNvSpPr/>
            <p:nvPr/>
          </p:nvSpPr>
          <p:spPr>
            <a:xfrm>
              <a:off x="127896" y="138996"/>
              <a:ext cx="8162182" cy="459254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64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r>
              <a:t>Title Text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/>
            </a:lvl1pPr>
          </a:lstStyle>
          <a:p>
            <a:r>
              <a:t>Title Text</a:t>
            </a:r>
          </a:p>
        </p:txBody>
      </p:sp>
      <p:sp>
        <p:nvSpPr>
          <p:cNvPr id="3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 and 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/>
            </a:lvl1pPr>
          </a:lstStyle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1200"/>
              </a:spcBef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4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19419A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estion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19419A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1200"/>
              </a:spcBef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Google Shape;28;p5"/>
          <p:cNvSpPr txBox="1">
            <a:spLocks noGrp="1"/>
          </p:cNvSpPr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  <a:endParaRPr/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D9D9D9"/>
            </a:gs>
          </a:gsLst>
          <a:lin ang="5400011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blog.ismrm.org/2024/03/13/new-digital-posters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"/>
          <p:cNvGrpSpPr/>
          <p:nvPr/>
        </p:nvGrpSpPr>
        <p:grpSpPr>
          <a:xfrm>
            <a:off x="4222421" y="930682"/>
            <a:ext cx="4551630" cy="3263869"/>
            <a:chOff x="0" y="0"/>
            <a:chExt cx="3475418" cy="2492142"/>
          </a:xfrm>
        </p:grpSpPr>
        <p:sp>
          <p:nvSpPr>
            <p:cNvPr id="172" name="Rounded Rectangle"/>
            <p:cNvSpPr/>
            <p:nvPr/>
          </p:nvSpPr>
          <p:spPr>
            <a:xfrm>
              <a:off x="0" y="0"/>
              <a:ext cx="3475419" cy="2126145"/>
            </a:xfrm>
            <a:prstGeom prst="roundRect">
              <a:avLst>
                <a:gd name="adj" fmla="val 4559"/>
              </a:avLst>
            </a:prstGeom>
            <a:solidFill>
              <a:srgbClr val="000000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grpSp>
          <p:nvGrpSpPr>
            <p:cNvPr id="175" name="Google Shape;67;p14"/>
            <p:cNvGrpSpPr/>
            <p:nvPr/>
          </p:nvGrpSpPr>
          <p:grpSpPr>
            <a:xfrm>
              <a:off x="168559" y="167376"/>
              <a:ext cx="3138300" cy="1791393"/>
              <a:chOff x="0" y="0"/>
              <a:chExt cx="3138299" cy="1791392"/>
            </a:xfrm>
          </p:grpSpPr>
          <p:sp>
            <p:nvSpPr>
              <p:cNvPr id="173" name="Google Shape;68;p14"/>
              <p:cNvSpPr/>
              <p:nvPr/>
            </p:nvSpPr>
            <p:spPr>
              <a:xfrm>
                <a:off x="0" y="-1"/>
                <a:ext cx="3138300" cy="1791394"/>
              </a:xfrm>
              <a:prstGeom prst="rect">
                <a:avLst/>
              </a:prstGeom>
              <a:solidFill>
                <a:srgbClr val="012D6A"/>
              </a:solidFill>
              <a:ln w="9525" cap="flat">
                <a:solidFill>
                  <a:schemeClr val="accent2">
                    <a:lumOff val="21764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  <a:endParaRPr/>
              </a:p>
            </p:txBody>
          </p:sp>
          <p:pic>
            <p:nvPicPr>
              <p:cNvPr id="174" name="Google Shape;69;p14" descr="Google Shape;69;p14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7862" y="95264"/>
                <a:ext cx="3082575" cy="1600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sp>
          <p:nvSpPr>
            <p:cNvPr id="176" name="Rectangle"/>
            <p:cNvSpPr/>
            <p:nvPr/>
          </p:nvSpPr>
          <p:spPr>
            <a:xfrm>
              <a:off x="910790" y="2367434"/>
              <a:ext cx="1653839" cy="124709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" name="Rectangle"/>
            <p:cNvSpPr/>
            <p:nvPr/>
          </p:nvSpPr>
          <p:spPr>
            <a:xfrm>
              <a:off x="1614910" y="2110106"/>
              <a:ext cx="245598" cy="318546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81" name="Play the PowerPoint presentation to begin!"/>
          <p:cNvSpPr txBox="1"/>
          <p:nvPr/>
        </p:nvSpPr>
        <p:spPr>
          <a:xfrm>
            <a:off x="202187" y="640374"/>
            <a:ext cx="3810487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i="1"/>
            </a:lvl1pPr>
          </a:lstStyle>
          <a:p>
            <a:r>
              <a:rPr lang="en-US" sz="2000" dirty="0"/>
              <a:t>Digital Posters at the 2024 Singapore meeting aim to offer interactive discussions to varying audiences, and a consistent format for better browsing,  navigation and off-line viewing.  </a:t>
            </a:r>
          </a:p>
          <a:p>
            <a:endParaRPr lang="en-US" sz="2000" dirty="0"/>
          </a:p>
          <a:p>
            <a:r>
              <a:rPr lang="en-US" sz="2000" dirty="0"/>
              <a:t>This is a slide template – you should modify the styles, fonts, and layout, and add images, video and animation as you wish!</a:t>
            </a:r>
          </a:p>
        </p:txBody>
      </p:sp>
      <p:sp>
        <p:nvSpPr>
          <p:cNvPr id="2" name="Play the PowerPoint presentation to begin!">
            <a:extLst>
              <a:ext uri="{FF2B5EF4-FFF2-40B4-BE49-F238E27FC236}">
                <a16:creationId xmlns:a16="http://schemas.microsoft.com/office/drawing/2014/main" id="{5050F270-6F35-DB78-1BAD-D26C918E107B}"/>
              </a:ext>
            </a:extLst>
          </p:cNvPr>
          <p:cNvSpPr txBox="1"/>
          <p:nvPr/>
        </p:nvSpPr>
        <p:spPr>
          <a:xfrm>
            <a:off x="469372" y="4341923"/>
            <a:ext cx="7790045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i="1"/>
            </a:lvl1pPr>
          </a:lstStyle>
          <a:p>
            <a:r>
              <a:rPr lang="en-US" sz="2000" dirty="0">
                <a:hlinkClick r:id="rId4"/>
              </a:rPr>
              <a:t>Preliminary information about poster submissions is available here</a:t>
            </a:r>
            <a:r>
              <a:rPr lang="en-US" sz="2000" dirty="0"/>
              <a:t>.  Speaker Notes on these slides have some comments to help you.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Experimental Setup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573781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Results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804032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Discussion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178291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Impact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381354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Acknowledgements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129131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"/>
          <p:cNvGrpSpPr/>
          <p:nvPr/>
        </p:nvGrpSpPr>
        <p:grpSpPr>
          <a:xfrm>
            <a:off x="5807298" y="2777079"/>
            <a:ext cx="2803550" cy="2010361"/>
            <a:chOff x="0" y="0"/>
            <a:chExt cx="3475418" cy="2492142"/>
          </a:xfrm>
        </p:grpSpPr>
        <p:sp>
          <p:nvSpPr>
            <p:cNvPr id="172" name="Rounded Rectangle"/>
            <p:cNvSpPr/>
            <p:nvPr/>
          </p:nvSpPr>
          <p:spPr>
            <a:xfrm>
              <a:off x="0" y="0"/>
              <a:ext cx="3475419" cy="2126145"/>
            </a:xfrm>
            <a:prstGeom prst="roundRect">
              <a:avLst>
                <a:gd name="adj" fmla="val 4559"/>
              </a:avLst>
            </a:prstGeom>
            <a:solidFill>
              <a:srgbClr val="000000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grpSp>
          <p:nvGrpSpPr>
            <p:cNvPr id="175" name="Google Shape;67;p14"/>
            <p:cNvGrpSpPr/>
            <p:nvPr/>
          </p:nvGrpSpPr>
          <p:grpSpPr>
            <a:xfrm>
              <a:off x="168559" y="167376"/>
              <a:ext cx="3138300" cy="1791393"/>
              <a:chOff x="0" y="0"/>
              <a:chExt cx="3138299" cy="1791392"/>
            </a:xfrm>
          </p:grpSpPr>
          <p:sp>
            <p:nvSpPr>
              <p:cNvPr id="173" name="Google Shape;68;p14"/>
              <p:cNvSpPr/>
              <p:nvPr/>
            </p:nvSpPr>
            <p:spPr>
              <a:xfrm>
                <a:off x="0" y="-1"/>
                <a:ext cx="3138300" cy="1791394"/>
              </a:xfrm>
              <a:prstGeom prst="rect">
                <a:avLst/>
              </a:prstGeom>
              <a:solidFill>
                <a:srgbClr val="012D6A"/>
              </a:solidFill>
              <a:ln w="9525" cap="flat">
                <a:solidFill>
                  <a:schemeClr val="accent2">
                    <a:lumOff val="21764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  <a:endParaRPr/>
              </a:p>
            </p:txBody>
          </p:sp>
          <p:pic>
            <p:nvPicPr>
              <p:cNvPr id="174" name="Google Shape;69;p14" descr="Google Shape;69;p14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7862" y="95264"/>
                <a:ext cx="3082575" cy="1600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sp>
          <p:nvSpPr>
            <p:cNvPr id="176" name="Rectangle"/>
            <p:cNvSpPr/>
            <p:nvPr/>
          </p:nvSpPr>
          <p:spPr>
            <a:xfrm>
              <a:off x="910790" y="2367434"/>
              <a:ext cx="1653839" cy="124709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" name="Rectangle"/>
            <p:cNvSpPr/>
            <p:nvPr/>
          </p:nvSpPr>
          <p:spPr>
            <a:xfrm>
              <a:off x="1614910" y="2110106"/>
              <a:ext cx="245598" cy="318546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79" name="New Digital Posters in Singapore 2024"/>
          <p:cNvSpPr txBox="1">
            <a:spLocks noGrp="1"/>
          </p:cNvSpPr>
          <p:nvPr>
            <p:ph type="title" idx="4294967295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>
            <a:noAutofit/>
          </a:bodyPr>
          <a:lstStyle>
            <a:lvl1pPr defTabSz="685800">
              <a:defRPr sz="3600" b="1"/>
            </a:lvl1pPr>
          </a:lstStyle>
          <a:p>
            <a:pPr algn="ctr"/>
            <a:r>
              <a:rPr lang="en-US" sz="6000" dirty="0"/>
              <a:t>Your</a:t>
            </a:r>
            <a:r>
              <a:rPr sz="6000" dirty="0"/>
              <a:t> Digital Poster in Singapore 2024</a:t>
            </a:r>
          </a:p>
        </p:txBody>
      </p:sp>
      <p:sp>
        <p:nvSpPr>
          <p:cNvPr id="180" name="Preliminary guide to building your 2024 digital poster with step-by-step instructions, examples, hints and answers to common questions.…"/>
          <p:cNvSpPr txBox="1"/>
          <p:nvPr/>
        </p:nvSpPr>
        <p:spPr>
          <a:xfrm>
            <a:off x="1782549" y="2744933"/>
            <a:ext cx="4580560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buAutoNum type="arabicPeriod"/>
              <a:defRPr sz="1800" i="1"/>
            </a:pPr>
            <a:r>
              <a:rPr lang="en-US" sz="1600" dirty="0"/>
              <a:t>First institution and affiliation</a:t>
            </a:r>
          </a:p>
          <a:p>
            <a:pPr marL="342900" indent="-342900">
              <a:buAutoNum type="arabicPeriod"/>
              <a:defRPr sz="1800" i="1"/>
            </a:pPr>
            <a:r>
              <a:rPr lang="en-US" sz="1600" dirty="0"/>
              <a:t>Second affiliation</a:t>
            </a:r>
          </a:p>
          <a:p>
            <a:pPr>
              <a:defRPr sz="1800" i="1"/>
            </a:pPr>
            <a:endParaRPr sz="1600" dirty="0"/>
          </a:p>
        </p:txBody>
      </p:sp>
      <p:sp>
        <p:nvSpPr>
          <p:cNvPr id="181" name="Play the PowerPoint presentation to begin!"/>
          <p:cNvSpPr txBox="1"/>
          <p:nvPr/>
        </p:nvSpPr>
        <p:spPr>
          <a:xfrm>
            <a:off x="1423702" y="2076938"/>
            <a:ext cx="629659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i="1"/>
            </a:lvl1pPr>
          </a:lstStyle>
          <a:p>
            <a:r>
              <a:rPr lang="en-US" dirty="0"/>
              <a:t>Author Name</a:t>
            </a:r>
            <a:r>
              <a:rPr lang="en-US" baseline="30000" dirty="0"/>
              <a:t>1</a:t>
            </a:r>
            <a:r>
              <a:rPr lang="en-US" dirty="0"/>
              <a:t>, Author Name</a:t>
            </a:r>
            <a:r>
              <a:rPr lang="en-US" baseline="30000" dirty="0"/>
              <a:t>2</a:t>
            </a:r>
            <a:r>
              <a:rPr lang="en-US" dirty="0"/>
              <a:t>, Author Name</a:t>
            </a:r>
            <a:r>
              <a:rPr lang="en-US" baseline="30000" dirty="0"/>
              <a:t>1,2</a:t>
            </a:r>
            <a:endParaRPr baseline="30000" dirty="0"/>
          </a:p>
        </p:txBody>
      </p:sp>
    </p:spTree>
    <p:extLst>
      <p:ext uri="{BB962C8B-B14F-4D97-AF65-F5344CB8AC3E}">
        <p14:creationId xmlns:p14="http://schemas.microsoft.com/office/powerpoint/2010/main" val="120855086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6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Motivation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t>Introduction</a:t>
            </a:r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Goal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6765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Background Information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02279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Approach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199899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Theory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11332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978</Words>
  <Application>Microsoft Macintosh PowerPoint</Application>
  <PresentationFormat>On-screen Show (16:9)</PresentationFormat>
  <Paragraphs>107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Simple Light</vt:lpstr>
      <vt:lpstr>PowerPoint Presentation</vt:lpstr>
      <vt:lpstr>Your Digital Poster in Singapore 2024</vt:lpstr>
      <vt:lpstr>PowerPoint Presentation</vt:lpstr>
      <vt:lpstr>Motivation</vt:lpstr>
      <vt:lpstr>Introduction</vt:lpstr>
      <vt:lpstr>Goal</vt:lpstr>
      <vt:lpstr>Background Information</vt:lpstr>
      <vt:lpstr>Approach</vt:lpstr>
      <vt:lpstr>Theory</vt:lpstr>
      <vt:lpstr>Experimental Setup</vt:lpstr>
      <vt:lpstr>Results</vt:lpstr>
      <vt:lpstr>Discussion</vt:lpstr>
      <vt:lpstr>Impact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Digital Posters in Singapore 2024</dc:title>
  <cp:lastModifiedBy>Brian Hargreaves</cp:lastModifiedBy>
  <cp:revision>17</cp:revision>
  <dcterms:modified xsi:type="dcterms:W3CDTF">2024-03-26T04:47:38Z</dcterms:modified>
</cp:coreProperties>
</file>