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285" y="6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2/26/2025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457450"/>
            <a:ext cx="8472697" cy="1866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I have no financial interests or relationships to disclose with regard to the subject matter of this presentation</a:t>
            </a:r>
            <a:r>
              <a:rPr lang="en-US" sz="1900" dirty="0" smtClean="0">
                <a:solidFill>
                  <a:srgbClr val="19305C"/>
                </a:solidFill>
              </a:rPr>
              <a:t>.</a:t>
            </a: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31445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12813"/>
            <a:ext cx="9144000" cy="46037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solidFill>
                <a:srgbClr val="FFFFFF"/>
              </a:solidFill>
            </a:endParaRPr>
          </a:p>
        </p:txBody>
      </p:sp>
      <p:pic>
        <p:nvPicPr>
          <p:cNvPr id="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588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370</TotalTime>
  <Words>29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</cp:lastModifiedBy>
  <cp:revision>34</cp:revision>
  <dcterms:created xsi:type="dcterms:W3CDTF">2012-04-13T14:33:19Z</dcterms:created>
  <dcterms:modified xsi:type="dcterms:W3CDTF">2025-02-27T00:43:27Z</dcterms:modified>
</cp:coreProperties>
</file>