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A9DC"/>
    <a:srgbClr val="19305C"/>
    <a:srgbClr val="000066"/>
    <a:srgbClr val="FF7C80"/>
    <a:srgbClr val="FF6D6D"/>
    <a:srgbClr val="000000"/>
    <a:srgbClr val="BDDEFF"/>
    <a:srgbClr val="99CCFF"/>
    <a:srgbClr val="003399"/>
    <a:srgbClr val="8219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72" y="2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2/23/2026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32410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interest(s)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9305C"/>
                </a:solidFill>
              </a:rPr>
              <a:t>Grant/research 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9305C"/>
                </a:solidFill>
              </a:rPr>
              <a:t>Consultant: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9305C"/>
                </a:solidFill>
              </a:rPr>
              <a:t>Speakers 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9305C"/>
                </a:solidFill>
              </a:rPr>
              <a:t>Employment: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9305C"/>
                </a:solidFill>
              </a:rPr>
              <a:t>Other: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29540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14401"/>
            <a:ext cx="9144000" cy="46037"/>
          </a:xfrm>
          <a:prstGeom prst="rect">
            <a:avLst/>
          </a:prstGeom>
          <a:solidFill>
            <a:srgbClr val="42A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10" name="Picture 1"/>
          <p:cNvPicPr>
            <a:picLocks noChangeAspect="1"/>
          </p:cNvPicPr>
          <p:nvPr/>
        </p:nvPicPr>
        <p:blipFill>
          <a:blip r:embed="rId2"/>
          <a:srcRect/>
          <a:stretch/>
        </p:blipFill>
        <p:spPr bwMode="auto"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388</TotalTime>
  <Words>50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 Celio</cp:lastModifiedBy>
  <cp:revision>39</cp:revision>
  <dcterms:created xsi:type="dcterms:W3CDTF">2012-04-13T14:33:19Z</dcterms:created>
  <dcterms:modified xsi:type="dcterms:W3CDTF">2026-02-23T19:50:43Z</dcterms:modified>
</cp:coreProperties>
</file>