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257" r:id="rId2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2A9DC"/>
    <a:srgbClr val="19305C"/>
    <a:srgbClr val="000066"/>
    <a:srgbClr val="FF7C80"/>
    <a:srgbClr val="FF6D6D"/>
    <a:srgbClr val="000000"/>
    <a:srgbClr val="BDDEFF"/>
    <a:srgbClr val="99CCFF"/>
    <a:srgbClr val="003399"/>
    <a:srgbClr val="8219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5" d="100"/>
          <a:sy n="125" d="100"/>
        </p:scale>
        <p:origin x="72" y="27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7450E649-7841-4084-8974-5F95669967FF}" type="datetime1">
              <a:rPr lang="en-US"/>
              <a:pPr>
                <a:defRPr/>
              </a:pPr>
              <a:t>2/23/2026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ea typeface="ＭＳ Ｐゴシック" charset="-128"/>
                <a:cs typeface="+mn-cs"/>
              </a:defRPr>
            </a:lvl1pPr>
          </a:lstStyle>
          <a:p>
            <a:pPr>
              <a:defRPr/>
            </a:pPr>
            <a:fld id="{9DADBD10-4395-4133-8C64-DBD6BDC56C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237903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83731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111263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27273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62200" y="0"/>
            <a:ext cx="6781800" cy="1085850"/>
          </a:xfrm>
        </p:spPr>
        <p:txBody>
          <a:bodyPr/>
          <a:lstStyle>
            <a:lvl1pPr>
              <a:defRPr>
                <a:solidFill>
                  <a:srgbClr val="00336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81456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79351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38816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0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0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090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2259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9897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9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426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2/23/2026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</a:rPr>
              <a:pPr/>
              <a:t>‹#›</a:t>
            </a:fld>
            <a:endParaRPr lang="en-US">
              <a:solidFill>
                <a:srgbClr val="00B050">
                  <a:tint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7523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87883" y="21524"/>
            <a:ext cx="4648200" cy="108585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755A94C6-B0FA-49BA-B334-C7EF0181C8CA}" type="datetimeFigureOut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2/23/2026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fontAlgn="auto">
              <a:spcBef>
                <a:spcPts val="0"/>
              </a:spcBef>
              <a:spcAft>
                <a:spcPts val="0"/>
              </a:spcAft>
            </a:pPr>
            <a:fld id="{D05D5751-79B0-43A0-A543-EECE5F194014}" type="slidenum">
              <a:rPr lang="en-US" smtClean="0">
                <a:solidFill>
                  <a:srgbClr val="00B050">
                    <a:tint val="75000"/>
                  </a:srgbClr>
                </a:solidFill>
                <a:latin typeface="Calibri"/>
              </a:rPr>
              <a:pPr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>
              <a:solidFill>
                <a:srgbClr val="00B050">
                  <a:tint val="75000"/>
                </a:srgbClr>
              </a:solidFill>
              <a:latin typeface="Calibri"/>
            </a:endParaRP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495800" cy="1085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09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336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bg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335652" y="2457450"/>
            <a:ext cx="8472697" cy="18669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Speaker Name:</a:t>
            </a:r>
          </a:p>
          <a:p>
            <a:pPr marL="0" indent="0">
              <a:buNone/>
            </a:pPr>
            <a:endParaRPr lang="en-US" sz="1900" dirty="0">
              <a:solidFill>
                <a:srgbClr val="19305C"/>
              </a:solidFill>
            </a:endParaRPr>
          </a:p>
          <a:p>
            <a:pPr marL="0" indent="0">
              <a:buNone/>
            </a:pPr>
            <a:r>
              <a:rPr lang="en-US" sz="1900" dirty="0">
                <a:solidFill>
                  <a:srgbClr val="19305C"/>
                </a:solidFill>
              </a:rPr>
              <a:t>I have no financial interests or relationships to disclose with regard to the subject matter of this presentation.</a:t>
            </a:r>
          </a:p>
        </p:txBody>
      </p:sp>
      <p:sp>
        <p:nvSpPr>
          <p:cNvPr id="3" name="Rectangle 2"/>
          <p:cNvSpPr/>
          <p:nvPr/>
        </p:nvSpPr>
        <p:spPr>
          <a:xfrm>
            <a:off x="1257301" y="1314451"/>
            <a:ext cx="6629399" cy="10156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Declaration of</a:t>
            </a:r>
            <a:b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b="1" dirty="0">
                <a:solidFill>
                  <a:srgbClr val="19305C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Financial Interests or Relationships</a:t>
            </a:r>
            <a:endParaRPr lang="en-US" sz="3000" dirty="0">
              <a:solidFill>
                <a:srgbClr val="19305C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0" y="914401"/>
            <a:ext cx="9144000" cy="46037"/>
          </a:xfrm>
          <a:prstGeom prst="rect">
            <a:avLst/>
          </a:prstGeom>
          <a:solidFill>
            <a:srgbClr val="42A9D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2000" dirty="0">
              <a:solidFill>
                <a:srgbClr val="FFFFFF"/>
              </a:solidFill>
            </a:endParaRPr>
          </a:p>
        </p:txBody>
      </p:sp>
      <p:pic>
        <p:nvPicPr>
          <p:cNvPr id="10" name="Picture 1"/>
          <p:cNvPicPr>
            <a:picLocks noChangeAspect="1"/>
          </p:cNvPicPr>
          <p:nvPr/>
        </p:nvPicPr>
        <p:blipFill>
          <a:blip r:embed="rId2"/>
          <a:srcRect/>
          <a:stretch/>
        </p:blipFill>
        <p:spPr bwMode="auto">
          <a:xfrm>
            <a:off x="0" y="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03506591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2014 Style">
      <a:dk1>
        <a:srgbClr val="00B050"/>
      </a:dk1>
      <a:lt1>
        <a:srgbClr val="FFFFFF"/>
      </a:lt1>
      <a:dk2>
        <a:srgbClr val="FFFFFF"/>
      </a:dk2>
      <a:lt2>
        <a:srgbClr val="FFF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gradFill>
          <a:gsLst>
            <a:gs pos="50000">
              <a:schemeClr val="bg1"/>
            </a:gs>
            <a:gs pos="100000">
              <a:srgbClr val="C00000"/>
            </a:gs>
            <a:gs pos="0">
              <a:schemeClr val="tx1">
                <a:lumMod val="50000"/>
              </a:schemeClr>
            </a:gs>
          </a:gsLst>
          <a:path path="circle">
            <a:fillToRect r="100000" b="100000"/>
          </a:path>
        </a:gra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Multi12</Template>
  <TotalTime>376</TotalTime>
  <Words>29</Words>
  <Application>Microsoft Office PowerPoint</Application>
  <PresentationFormat>On-screen Show (16:9)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Declaration of Relevant Financial Interests or Relationships</dc:title>
  <dc:creator>Sally S. Moran</dc:creator>
  <cp:lastModifiedBy>John Celio</cp:lastModifiedBy>
  <cp:revision>38</cp:revision>
  <dcterms:created xsi:type="dcterms:W3CDTF">2012-04-13T14:33:19Z</dcterms:created>
  <dcterms:modified xsi:type="dcterms:W3CDTF">2026-02-23T19:50:06Z</dcterms:modified>
</cp:coreProperties>
</file>