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A9DC"/>
    <a:srgbClr val="EF0E02"/>
    <a:srgbClr val="EB6600"/>
    <a:srgbClr val="FD8F27"/>
    <a:srgbClr val="19305C"/>
    <a:srgbClr val="000066"/>
    <a:srgbClr val="FF7C80"/>
    <a:srgbClr val="FF6D6D"/>
    <a:srgbClr val="000000"/>
    <a:srgbClr val="BD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72" y="2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2/23/2026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914401"/>
            <a:ext cx="9144000" cy="46037"/>
          </a:xfrm>
          <a:prstGeom prst="rect">
            <a:avLst/>
          </a:prstGeom>
          <a:solidFill>
            <a:srgbClr val="42A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9" name="Picture 1"/>
          <p:cNvPicPr>
            <a:picLocks noChangeAspect="1"/>
          </p:cNvPicPr>
          <p:nvPr/>
        </p:nvPicPr>
        <p:blipFill>
          <a:blip r:embed="rId2"/>
          <a:srcRect/>
          <a:stretch/>
        </p:blipFill>
        <p:spPr bwMode="auto"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</TotalTime>
  <Words>37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 Celio</cp:lastModifiedBy>
  <cp:revision>40</cp:revision>
  <dcterms:created xsi:type="dcterms:W3CDTF">2012-04-13T14:33:19Z</dcterms:created>
  <dcterms:modified xsi:type="dcterms:W3CDTF">2026-02-23T19:50:34Z</dcterms:modified>
</cp:coreProperties>
</file>