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Avenir LT 35 Light" panose="020B0303020000020003" pitchFamily="34" charset="0"/>
      <p:regular r:id="rId4"/>
      <p:italic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ＭＳ Ｐゴシック" panose="020B0600070205080204" pitchFamily="34" charset="-128"/>
      <p:regular r:id="rId1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8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3/25/2019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5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22295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5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19305C"/>
                </a:solidFill>
              </a:rPr>
              <a:t>Grant/research </a:t>
            </a:r>
            <a:r>
              <a:rPr lang="en-US" sz="15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19305C"/>
                </a:solidFill>
              </a:rPr>
              <a:t>Consultant</a:t>
            </a:r>
            <a:r>
              <a:rPr lang="en-US" sz="15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19305C"/>
                </a:solidFill>
              </a:rPr>
              <a:t>Speakers </a:t>
            </a:r>
            <a:r>
              <a:rPr lang="en-US" sz="15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19305C"/>
                </a:solidFill>
              </a:rPr>
              <a:t>Employment</a:t>
            </a:r>
            <a:r>
              <a:rPr lang="en-US" sz="15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19305C"/>
                </a:solidFill>
              </a:rPr>
              <a:t>Other</a:t>
            </a:r>
            <a:r>
              <a:rPr lang="en-US" sz="15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500" dirty="0">
              <a:solidFill>
                <a:srgbClr val="19305C"/>
              </a:solidFill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-1" y="1276350"/>
            <a:ext cx="9144000" cy="1022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b="1" dirty="0">
                <a:solidFill>
                  <a:srgbClr val="19305C"/>
                </a:solidFill>
              </a:rPr>
              <a:t>Declaration of</a:t>
            </a:r>
            <a:br>
              <a:rPr lang="en-US" sz="3000" b="1" dirty="0">
                <a:solidFill>
                  <a:srgbClr val="19305C"/>
                </a:solidFill>
              </a:rPr>
            </a:br>
            <a:r>
              <a:rPr lang="en-US" sz="3000" b="1" dirty="0">
                <a:solidFill>
                  <a:srgbClr val="19305C"/>
                </a:solidFill>
              </a:rPr>
              <a:t>Financial Interests or Relationships</a:t>
            </a:r>
            <a:endParaRPr lang="en-US" sz="3000" dirty="0">
              <a:solidFill>
                <a:srgbClr val="19305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0"/>
            <a:ext cx="9144000" cy="990759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67428" cy="990759"/>
          </a:xfrm>
          <a:prstGeom prst="rect">
            <a:avLst/>
          </a:prstGeom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2767428" y="0"/>
            <a:ext cx="6376571" cy="978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400" spc="600" dirty="0" smtClean="0">
                <a:latin typeface="Avenir LT 35 Light" panose="020B0303020000020003" pitchFamily="34" charset="0"/>
              </a:rPr>
              <a:t>ISMRM Workshop Series</a:t>
            </a:r>
            <a:endParaRPr lang="en-US" sz="2400" spc="600" dirty="0">
              <a:latin typeface="Avenir LT 35 Light" panose="020B03030200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Mnon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19Mnone.potx" id="{FA96A203-D07C-4B15-9242-0968854ABCD9}" vid="{DA4857A9-79A7-4961-93E1-E0D214CE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19Mnone (1)</Template>
  <TotalTime>40</TotalTime>
  <Words>41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LT 35 Light</vt:lpstr>
      <vt:lpstr>Calibri</vt:lpstr>
      <vt:lpstr>ＭＳ Ｐゴシック</vt:lpstr>
      <vt:lpstr>17Mnone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Gerardo Mopera</dc:creator>
  <cp:lastModifiedBy>John Celio</cp:lastModifiedBy>
  <cp:revision>6</cp:revision>
  <dcterms:created xsi:type="dcterms:W3CDTF">2019-03-20T16:08:16Z</dcterms:created>
  <dcterms:modified xsi:type="dcterms:W3CDTF">2019-03-25T21:57:16Z</dcterms:modified>
</cp:coreProperties>
</file>