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embeddedFontLst>
    <p:embeddedFont>
      <p:font typeface="Avenir LT 35 Light" panose="020B0303020000020003" pitchFamily="34" charset="0"/>
      <p:regular r:id="rId4"/>
      <p:italic r:id="rId5"/>
    </p:embeddedFont>
    <p:embeddedFont>
      <p:font typeface="Calibri" panose="020F0502020204030204" pitchFamily="34" charset="0"/>
      <p:regular r:id="rId6"/>
      <p:bold r:id="rId7"/>
      <p:italic r:id="rId8"/>
      <p:boldItalic r:id="rId9"/>
    </p:embeddedFont>
    <p:embeddedFont>
      <p:font typeface="ＭＳ Ｐゴシック" panose="020B0600070205080204" pitchFamily="34" charset="-128"/>
      <p:regular r:id="rId10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270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3/25/2019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3/25/2019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5"/>
          <p:cNvSpPr>
            <a:spLocks noGrp="1"/>
          </p:cNvSpPr>
          <p:nvPr>
            <p:ph idx="1"/>
          </p:nvPr>
        </p:nvSpPr>
        <p:spPr>
          <a:xfrm>
            <a:off x="381000" y="2708219"/>
            <a:ext cx="8229600" cy="23781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Speaker </a:t>
            </a:r>
            <a:r>
              <a:rPr lang="en-US" sz="1800" dirty="0" smtClean="0">
                <a:solidFill>
                  <a:srgbClr val="19305C"/>
                </a:solidFill>
              </a:rPr>
              <a:t>Name:</a:t>
            </a:r>
          </a:p>
          <a:p>
            <a:pPr marL="0" indent="0">
              <a:buNone/>
            </a:pPr>
            <a:endParaRPr lang="en-US" sz="1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rgbClr val="19305C"/>
                </a:solidFill>
              </a:rPr>
              <a:t>I </a:t>
            </a:r>
            <a:r>
              <a:rPr lang="en-US" sz="1800" dirty="0">
                <a:solidFill>
                  <a:srgbClr val="19305C"/>
                </a:solidFill>
              </a:rPr>
              <a:t>have the following financial interest or relationship to disclose with regard to the subject matter of this </a:t>
            </a:r>
            <a:r>
              <a:rPr lang="en-US" sz="1800" dirty="0" smtClean="0">
                <a:solidFill>
                  <a:srgbClr val="19305C"/>
                </a:solidFill>
              </a:rPr>
              <a:t>presentation</a:t>
            </a:r>
            <a:r>
              <a:rPr lang="en-US" sz="1500" dirty="0">
                <a:solidFill>
                  <a:srgbClr val="19305C"/>
                </a:solidFill>
              </a:rPr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Company Name: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Type </a:t>
            </a:r>
            <a:r>
              <a:rPr lang="en-US" sz="1800" dirty="0">
                <a:solidFill>
                  <a:srgbClr val="19305C"/>
                </a:solidFill>
              </a:rPr>
              <a:t>of </a:t>
            </a:r>
            <a:r>
              <a:rPr lang="en-US" sz="1800" dirty="0" smtClean="0">
                <a:solidFill>
                  <a:srgbClr val="19305C"/>
                </a:solidFill>
              </a:rPr>
              <a:t>Relationship</a:t>
            </a:r>
            <a:r>
              <a:rPr lang="en-US" sz="1800" dirty="0" smtClean="0">
                <a:solidFill>
                  <a:srgbClr val="19305C"/>
                </a:solidFill>
              </a:rPr>
              <a:t>: </a:t>
            </a:r>
            <a:endParaRPr lang="en-US" sz="1800" dirty="0">
              <a:solidFill>
                <a:srgbClr val="19305C"/>
              </a:solidFill>
            </a:endParaRP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-1" y="1428750"/>
            <a:ext cx="9144000" cy="10220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</a:pPr>
            <a:r>
              <a:rPr lang="en-US" sz="3000" b="1" dirty="0">
                <a:solidFill>
                  <a:srgbClr val="19305C"/>
                </a:solidFill>
              </a:rPr>
              <a:t>Declaration of</a:t>
            </a:r>
            <a:br>
              <a:rPr lang="en-US" sz="3000" b="1" dirty="0">
                <a:solidFill>
                  <a:srgbClr val="19305C"/>
                </a:solidFill>
              </a:rPr>
            </a:br>
            <a:r>
              <a:rPr lang="en-US" sz="3000" b="1" dirty="0">
                <a:solidFill>
                  <a:srgbClr val="19305C"/>
                </a:solidFill>
              </a:rPr>
              <a:t>Financial Interests or Relationships</a:t>
            </a:r>
            <a:endParaRPr lang="en-US" sz="3000" dirty="0">
              <a:solidFill>
                <a:srgbClr val="19305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1" y="0"/>
            <a:ext cx="9144000" cy="990759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67428" cy="990759"/>
          </a:xfrm>
          <a:prstGeom prst="rect">
            <a:avLst/>
          </a:prstGeom>
        </p:spPr>
      </p:pic>
      <p:sp>
        <p:nvSpPr>
          <p:cNvPr id="7" name="Content Placeholder 5"/>
          <p:cNvSpPr txBox="1">
            <a:spLocks/>
          </p:cNvSpPr>
          <p:nvPr/>
        </p:nvSpPr>
        <p:spPr>
          <a:xfrm>
            <a:off x="2767428" y="0"/>
            <a:ext cx="6376571" cy="9785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sz="2400" spc="600" dirty="0" smtClean="0">
                <a:latin typeface="Avenir LT 35 Light" panose="020B0303020000020003" pitchFamily="34" charset="0"/>
              </a:rPr>
              <a:t>ISMRM Workshop Series</a:t>
            </a:r>
            <a:endParaRPr lang="en-US" sz="2400" spc="600" dirty="0">
              <a:latin typeface="Avenir LT 35 Light" panose="020B030302000002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7Mnon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19Mnone.potx" id="{FA96A203-D07C-4B15-9242-0968854ABCD9}" vid="{DA4857A9-79A7-4961-93E1-E0D214CE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19Mnone (1)</Template>
  <TotalTime>49</TotalTime>
  <Words>35</Words>
  <Application>Microsoft Office PowerPoint</Application>
  <PresentationFormat>On-screen Show (16:9)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LT 35 Light</vt:lpstr>
      <vt:lpstr>Calibri</vt:lpstr>
      <vt:lpstr>ＭＳ Ｐゴシック</vt:lpstr>
      <vt:lpstr>17Mnone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Gerardo Mopera</dc:creator>
  <cp:lastModifiedBy>John Celio</cp:lastModifiedBy>
  <cp:revision>6</cp:revision>
  <dcterms:created xsi:type="dcterms:W3CDTF">2019-03-20T16:08:16Z</dcterms:created>
  <dcterms:modified xsi:type="dcterms:W3CDTF">2019-03-25T21:59:37Z</dcterms:modified>
</cp:coreProperties>
</file>