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embeddedFontLst>
    <p:embeddedFont>
      <p:font typeface="Avenir LT 35 Light" panose="020B0303020000020003" pitchFamily="34" charset="0"/>
      <p:regular r:id="rId4"/>
      <p:italic r:id="rId5"/>
    </p:embeddedFont>
    <p:embeddedFont>
      <p:font typeface="Calibri" panose="020F0502020204030204" pitchFamily="34" charset="0"/>
      <p:regular r:id="rId6"/>
      <p:bold r:id="rId7"/>
      <p:italic r:id="rId8"/>
      <p:boldItalic r:id="rId9"/>
    </p:embeddedFont>
    <p:embeddedFont>
      <p:font typeface="ＭＳ Ｐゴシック" panose="020B0600070205080204" pitchFamily="34" charset="-128"/>
      <p:regular r:id="rId10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180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3/25/2019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3/25/2019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5"/>
          <p:cNvSpPr>
            <a:spLocks noGrp="1"/>
          </p:cNvSpPr>
          <p:nvPr>
            <p:ph idx="1"/>
          </p:nvPr>
        </p:nvSpPr>
        <p:spPr>
          <a:xfrm>
            <a:off x="457200" y="2571750"/>
            <a:ext cx="8229600" cy="222957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15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1500" dirty="0">
                <a:solidFill>
                  <a:srgbClr val="19305C"/>
                </a:solidFill>
              </a:rPr>
              <a:t>I have the following financial interest or relationship(s) to disclose with regard to the subject matter of this presentation: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500" dirty="0" smtClean="0">
                <a:solidFill>
                  <a:srgbClr val="19305C"/>
                </a:solidFill>
              </a:rPr>
              <a:t>Grant/research </a:t>
            </a:r>
            <a:r>
              <a:rPr lang="en-US" sz="1500" dirty="0">
                <a:solidFill>
                  <a:srgbClr val="19305C"/>
                </a:solidFill>
              </a:rPr>
              <a:t>support: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500" dirty="0" smtClean="0">
                <a:solidFill>
                  <a:srgbClr val="19305C"/>
                </a:solidFill>
              </a:rPr>
              <a:t>Consultant</a:t>
            </a:r>
            <a:r>
              <a:rPr lang="en-US" sz="1500" dirty="0">
                <a:solidFill>
                  <a:srgbClr val="19305C"/>
                </a:solidFill>
              </a:rPr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500" dirty="0" smtClean="0">
                <a:solidFill>
                  <a:srgbClr val="19305C"/>
                </a:solidFill>
              </a:rPr>
              <a:t>Speakers </a:t>
            </a:r>
            <a:r>
              <a:rPr lang="en-US" sz="1500" dirty="0">
                <a:solidFill>
                  <a:srgbClr val="19305C"/>
                </a:solidFill>
              </a:rPr>
              <a:t>Bureau: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500" dirty="0" smtClean="0">
                <a:solidFill>
                  <a:srgbClr val="19305C"/>
                </a:solidFill>
              </a:rPr>
              <a:t>Employment</a:t>
            </a:r>
            <a:r>
              <a:rPr lang="en-US" sz="1500" dirty="0">
                <a:solidFill>
                  <a:srgbClr val="19305C"/>
                </a:solidFill>
              </a:rPr>
              <a:t>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500" dirty="0" smtClean="0">
                <a:solidFill>
                  <a:srgbClr val="19305C"/>
                </a:solidFill>
              </a:rPr>
              <a:t>Other</a:t>
            </a:r>
            <a:r>
              <a:rPr lang="en-US" sz="1500" dirty="0">
                <a:solidFill>
                  <a:srgbClr val="19305C"/>
                </a:solidFill>
              </a:rPr>
              <a:t>:</a:t>
            </a:r>
          </a:p>
          <a:p>
            <a:pPr marL="0" indent="0">
              <a:buNone/>
            </a:pPr>
            <a:endParaRPr lang="en-US" sz="1500" dirty="0">
              <a:solidFill>
                <a:srgbClr val="19305C"/>
              </a:solidFill>
            </a:endParaRPr>
          </a:p>
        </p:txBody>
      </p:sp>
      <p:sp>
        <p:nvSpPr>
          <p:cNvPr id="4" name="Content Placeholder 5"/>
          <p:cNvSpPr txBox="1">
            <a:spLocks/>
          </p:cNvSpPr>
          <p:nvPr/>
        </p:nvSpPr>
        <p:spPr>
          <a:xfrm>
            <a:off x="-1" y="1276350"/>
            <a:ext cx="9144000" cy="10220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None/>
            </a:pPr>
            <a:r>
              <a:rPr lang="en-US" sz="3000" b="1" dirty="0">
                <a:solidFill>
                  <a:srgbClr val="19305C"/>
                </a:solidFill>
              </a:rPr>
              <a:t>Declaration of</a:t>
            </a:r>
            <a:br>
              <a:rPr lang="en-US" sz="3000" b="1" dirty="0">
                <a:solidFill>
                  <a:srgbClr val="19305C"/>
                </a:solidFill>
              </a:rPr>
            </a:br>
            <a:r>
              <a:rPr lang="en-US" sz="3000" b="1" dirty="0">
                <a:solidFill>
                  <a:srgbClr val="19305C"/>
                </a:solidFill>
              </a:rPr>
              <a:t>Financial Interests or Relationships</a:t>
            </a:r>
            <a:endParaRPr lang="en-US" sz="3000" dirty="0">
              <a:solidFill>
                <a:srgbClr val="19305C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" y="0"/>
            <a:ext cx="9144000" cy="990759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767428" cy="990759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2767428" y="0"/>
            <a:ext cx="6376571" cy="9785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sz="2400" spc="600" dirty="0" smtClean="0">
                <a:latin typeface="Avenir LT 35 Light" panose="020B0303020000020003" pitchFamily="34" charset="0"/>
              </a:rPr>
              <a:t>ISMRM Workshop Series</a:t>
            </a:r>
            <a:endParaRPr lang="en-US" sz="2400" spc="600" dirty="0">
              <a:latin typeface="Avenir LT 35 Light" panose="020B030302000002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7Mnon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19Mnone.potx" id="{FA96A203-D07C-4B15-9242-0968854ABCD9}" vid="{DA4857A9-79A7-4961-93E1-E0D214CE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19Mnone (1)</Template>
  <TotalTime>40</TotalTime>
  <Words>41</Words>
  <Application>Microsoft Office PowerPoint</Application>
  <PresentationFormat>On-screen Show (16:9)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LT 35 Light</vt:lpstr>
      <vt:lpstr>Calibri</vt:lpstr>
      <vt:lpstr>ＭＳ Ｐゴシック</vt:lpstr>
      <vt:lpstr>17Mnone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Gerardo Mopera</dc:creator>
  <cp:lastModifiedBy>John Celio</cp:lastModifiedBy>
  <cp:revision>6</cp:revision>
  <dcterms:created xsi:type="dcterms:W3CDTF">2019-03-20T16:08:16Z</dcterms:created>
  <dcterms:modified xsi:type="dcterms:W3CDTF">2019-03-25T21:57:16Z</dcterms:modified>
</cp:coreProperties>
</file>